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381" r:id="rId2"/>
    <p:sldId id="382" r:id="rId3"/>
    <p:sldId id="2076137690" r:id="rId4"/>
    <p:sldId id="2076137691" r:id="rId5"/>
    <p:sldId id="2076137692" r:id="rId6"/>
    <p:sldId id="398" r:id="rId7"/>
    <p:sldId id="2134805673" r:id="rId8"/>
    <p:sldId id="2076137599" r:id="rId9"/>
    <p:sldId id="275" r:id="rId10"/>
    <p:sldId id="1882" r:id="rId11"/>
    <p:sldId id="277" r:id="rId12"/>
    <p:sldId id="675" r:id="rId13"/>
    <p:sldId id="2076137686" r:id="rId14"/>
    <p:sldId id="2076137609" r:id="rId15"/>
    <p:sldId id="2076137622" r:id="rId16"/>
    <p:sldId id="2076137623" r:id="rId17"/>
    <p:sldId id="2076137688" r:id="rId18"/>
    <p:sldId id="2076137624" r:id="rId19"/>
    <p:sldId id="2076137659" r:id="rId20"/>
    <p:sldId id="397" r:id="rId21"/>
    <p:sldId id="2076137687" r:id="rId22"/>
    <p:sldId id="2076137684" r:id="rId23"/>
    <p:sldId id="586" r:id="rId24"/>
    <p:sldId id="2076137689" r:id="rId25"/>
    <p:sldId id="2076137685" r:id="rId26"/>
    <p:sldId id="2076137660" r:id="rId27"/>
    <p:sldId id="10533" r:id="rId28"/>
    <p:sldId id="595" r:id="rId29"/>
    <p:sldId id="2076137601" r:id="rId30"/>
    <p:sldId id="2076137662" r:id="rId31"/>
    <p:sldId id="2076137663" r:id="rId32"/>
    <p:sldId id="2076137664" r:id="rId33"/>
    <p:sldId id="2076137665" r:id="rId34"/>
    <p:sldId id="2076137666" r:id="rId35"/>
    <p:sldId id="597" r:id="rId36"/>
    <p:sldId id="2076137600" r:id="rId37"/>
    <p:sldId id="553" r:id="rId38"/>
    <p:sldId id="2076137598" r:id="rId39"/>
    <p:sldId id="523" r:id="rId40"/>
    <p:sldId id="524" r:id="rId41"/>
    <p:sldId id="525" r:id="rId42"/>
    <p:sldId id="2076137608" r:id="rId43"/>
    <p:sldId id="2134805672" r:id="rId44"/>
    <p:sldId id="2076137602" r:id="rId45"/>
    <p:sldId id="2076137605" r:id="rId46"/>
    <p:sldId id="2076137620" r:id="rId47"/>
    <p:sldId id="2076137626" r:id="rId48"/>
    <p:sldId id="2076137619" r:id="rId49"/>
    <p:sldId id="2076137610" r:id="rId50"/>
    <p:sldId id="2076137612" r:id="rId51"/>
    <p:sldId id="2076137611" r:id="rId52"/>
    <p:sldId id="2076137613" r:id="rId53"/>
    <p:sldId id="2076137614" r:id="rId54"/>
    <p:sldId id="2076137607" r:id="rId55"/>
    <p:sldId id="2076137615" r:id="rId56"/>
    <p:sldId id="2076137616" r:id="rId57"/>
    <p:sldId id="2076137617" r:id="rId58"/>
    <p:sldId id="2076137670" r:id="rId59"/>
    <p:sldId id="2076137618" r:id="rId60"/>
    <p:sldId id="2076137625" r:id="rId61"/>
    <p:sldId id="2076137627" r:id="rId62"/>
    <p:sldId id="2076137628" r:id="rId63"/>
    <p:sldId id="2076137629" r:id="rId64"/>
    <p:sldId id="2076137630" r:id="rId65"/>
    <p:sldId id="2076137634" r:id="rId66"/>
    <p:sldId id="2076137631" r:id="rId67"/>
    <p:sldId id="2076137635" r:id="rId68"/>
    <p:sldId id="2076137636" r:id="rId69"/>
    <p:sldId id="2076137637" r:id="rId70"/>
    <p:sldId id="2076137638" r:id="rId71"/>
    <p:sldId id="2076137640" r:id="rId72"/>
    <p:sldId id="2076137642" r:id="rId73"/>
    <p:sldId id="2076137641" r:id="rId74"/>
    <p:sldId id="2076137643" r:id="rId75"/>
    <p:sldId id="2076137646" r:id="rId76"/>
    <p:sldId id="2076137644" r:id="rId77"/>
    <p:sldId id="2076137647" r:id="rId78"/>
    <p:sldId id="2076137652" r:id="rId79"/>
    <p:sldId id="2076137653" r:id="rId80"/>
    <p:sldId id="2076137655" r:id="rId81"/>
    <p:sldId id="2076137654" r:id="rId82"/>
    <p:sldId id="2076137656" r:id="rId83"/>
    <p:sldId id="2076137657" r:id="rId84"/>
    <p:sldId id="2076137603" r:id="rId85"/>
    <p:sldId id="2076137678" r:id="rId86"/>
    <p:sldId id="2076137680" r:id="rId87"/>
    <p:sldId id="2076137679" r:id="rId88"/>
    <p:sldId id="2076137604" r:id="rId89"/>
    <p:sldId id="2076137669" r:id="rId90"/>
    <p:sldId id="2076137671" r:id="rId91"/>
    <p:sldId id="2076137667" r:id="rId92"/>
    <p:sldId id="2076137668" r:id="rId93"/>
    <p:sldId id="2076137674" r:id="rId94"/>
    <p:sldId id="2076137676" r:id="rId95"/>
    <p:sldId id="2076137673" r:id="rId96"/>
    <p:sldId id="2076137675" r:id="rId97"/>
    <p:sldId id="2134805675" r:id="rId98"/>
    <p:sldId id="2076137693" r:id="rId99"/>
    <p:sldId id="2076137677" r:id="rId100"/>
    <p:sldId id="2076137681" r:id="rId101"/>
    <p:sldId id="2134805679" r:id="rId102"/>
    <p:sldId id="2134805680" r:id="rId103"/>
    <p:sldId id="2134805677" r:id="rId104"/>
    <p:sldId id="2134805678" r:id="rId105"/>
    <p:sldId id="2134805684" r:id="rId106"/>
    <p:sldId id="2134805676" r:id="rId107"/>
    <p:sldId id="2134805681" r:id="rId108"/>
    <p:sldId id="2076137650" r:id="rId109"/>
    <p:sldId id="2134805685" r:id="rId110"/>
    <p:sldId id="2134805686" r:id="rId111"/>
    <p:sldId id="2134805687" r:id="rId112"/>
    <p:sldId id="2134805682" r:id="rId113"/>
    <p:sldId id="2134805683" r:id="rId114"/>
    <p:sldId id="2134805674" r:id="rId115"/>
    <p:sldId id="2134805650" r:id="rId116"/>
    <p:sldId id="2134805670" r:id="rId117"/>
    <p:sldId id="2134805671" r:id="rId118"/>
    <p:sldId id="2134805660" r:id="rId119"/>
    <p:sldId id="2134805652" r:id="rId120"/>
    <p:sldId id="2134805654" r:id="rId121"/>
    <p:sldId id="2134805653" r:id="rId122"/>
    <p:sldId id="389"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29A26-1EB2-5348-9BC2-370318426034}" v="4" dt="2022-11-15T01:52:09.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29" autoAdjust="0"/>
    <p:restoredTop sz="95449"/>
  </p:normalViewPr>
  <p:slideViewPr>
    <p:cSldViewPr snapToGrid="0">
      <p:cViewPr varScale="1">
        <p:scale>
          <a:sx n="136" d="100"/>
          <a:sy n="136" d="100"/>
        </p:scale>
        <p:origin x="2024" y="192"/>
      </p:cViewPr>
      <p:guideLst/>
    </p:cSldViewPr>
  </p:slideViewPr>
  <p:notesTextViewPr>
    <p:cViewPr>
      <p:scale>
        <a:sx n="1" d="1"/>
        <a:sy n="1" d="1"/>
      </p:scale>
      <p:origin x="0" y="0"/>
    </p:cViewPr>
  </p:notesTextViewPr>
  <p:notesViewPr>
    <p:cSldViewPr snapToGrid="0">
      <p:cViewPr varScale="1">
        <p:scale>
          <a:sx n="88" d="100"/>
          <a:sy n="88" d="100"/>
        </p:scale>
        <p:origin x="2559" y="57"/>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dwaja Cheruvu" userId="f23f1641-2f36-4ded-a6f6-e3bcd50c24f5" providerId="ADAL" clId="{FDA2F030-231F-7548-995B-EBCD0D716022}"/>
    <pc:docChg chg="undo custSel addSld delSld modSld sldOrd">
      <pc:chgData name="Bharadwaja Cheruvu" userId="f23f1641-2f36-4ded-a6f6-e3bcd50c24f5" providerId="ADAL" clId="{FDA2F030-231F-7548-995B-EBCD0D716022}" dt="2022-11-10T19:33:44.881" v="1550" actId="20577"/>
      <pc:docMkLst>
        <pc:docMk/>
      </pc:docMkLst>
      <pc:sldChg chg="del">
        <pc:chgData name="Bharadwaja Cheruvu" userId="f23f1641-2f36-4ded-a6f6-e3bcd50c24f5" providerId="ADAL" clId="{FDA2F030-231F-7548-995B-EBCD0D716022}" dt="2022-11-06T06:40:27.651" v="58" actId="2696"/>
        <pc:sldMkLst>
          <pc:docMk/>
          <pc:sldMk cId="1466755385" sldId="257"/>
        </pc:sldMkLst>
      </pc:sldChg>
      <pc:sldChg chg="addSp modSp add del mod">
        <pc:chgData name="Bharadwaja Cheruvu" userId="f23f1641-2f36-4ded-a6f6-e3bcd50c24f5" providerId="ADAL" clId="{FDA2F030-231F-7548-995B-EBCD0D716022}" dt="2022-11-06T07:03:07.705" v="217" actId="2696"/>
        <pc:sldMkLst>
          <pc:docMk/>
          <pc:sldMk cId="741465834" sldId="261"/>
        </pc:sldMkLst>
        <pc:spChg chg="mod">
          <ac:chgData name="Bharadwaja Cheruvu" userId="f23f1641-2f36-4ded-a6f6-e3bcd50c24f5" providerId="ADAL" clId="{FDA2F030-231F-7548-995B-EBCD0D716022}" dt="2022-11-06T06:39:31.768" v="54" actId="14100"/>
          <ac:spMkLst>
            <pc:docMk/>
            <pc:sldMk cId="741465834" sldId="261"/>
            <ac:spMk id="2" creationId="{848972E3-F94F-F040-A971-23BDDF13A257}"/>
          </ac:spMkLst>
        </pc:spChg>
        <pc:spChg chg="add mod">
          <ac:chgData name="Bharadwaja Cheruvu" userId="f23f1641-2f36-4ded-a6f6-e3bcd50c24f5" providerId="ADAL" clId="{FDA2F030-231F-7548-995B-EBCD0D716022}" dt="2022-11-06T06:40:21.615" v="57" actId="14100"/>
          <ac:spMkLst>
            <pc:docMk/>
            <pc:sldMk cId="741465834" sldId="261"/>
            <ac:spMk id="5" creationId="{41FEB7ED-47B9-010C-7B16-621EB9E8D71A}"/>
          </ac:spMkLst>
        </pc:spChg>
        <pc:spChg chg="add mod">
          <ac:chgData name="Bharadwaja Cheruvu" userId="f23f1641-2f36-4ded-a6f6-e3bcd50c24f5" providerId="ADAL" clId="{FDA2F030-231F-7548-995B-EBCD0D716022}" dt="2022-11-06T06:42:57.006" v="84" actId="1076"/>
          <ac:spMkLst>
            <pc:docMk/>
            <pc:sldMk cId="741465834" sldId="261"/>
            <ac:spMk id="6" creationId="{645906BF-F5B4-7D27-48A8-3F133913B701}"/>
          </ac:spMkLst>
        </pc:spChg>
        <pc:spChg chg="add mod">
          <ac:chgData name="Bharadwaja Cheruvu" userId="f23f1641-2f36-4ded-a6f6-e3bcd50c24f5" providerId="ADAL" clId="{FDA2F030-231F-7548-995B-EBCD0D716022}" dt="2022-11-06T06:43:37.164" v="100" actId="12"/>
          <ac:spMkLst>
            <pc:docMk/>
            <pc:sldMk cId="741465834" sldId="261"/>
            <ac:spMk id="7" creationId="{52B5748A-A964-E3C8-C4AC-01DAE86186D4}"/>
          </ac:spMkLst>
        </pc:spChg>
        <pc:picChg chg="add mod">
          <ac:chgData name="Bharadwaja Cheruvu" userId="f23f1641-2f36-4ded-a6f6-e3bcd50c24f5" providerId="ADAL" clId="{FDA2F030-231F-7548-995B-EBCD0D716022}" dt="2022-11-06T06:39:39.164" v="55" actId="1076"/>
          <ac:picMkLst>
            <pc:docMk/>
            <pc:sldMk cId="741465834" sldId="261"/>
            <ac:picMk id="3" creationId="{1D42ED27-52E5-101C-B4E1-4D6887C66436}"/>
          </ac:picMkLst>
        </pc:picChg>
      </pc:sldChg>
      <pc:sldChg chg="del">
        <pc:chgData name="Bharadwaja Cheruvu" userId="f23f1641-2f36-4ded-a6f6-e3bcd50c24f5" providerId="ADAL" clId="{FDA2F030-231F-7548-995B-EBCD0D716022}" dt="2022-11-06T06:44:41.131" v="101" actId="2696"/>
        <pc:sldMkLst>
          <pc:docMk/>
          <pc:sldMk cId="1152674768" sldId="272"/>
        </pc:sldMkLst>
      </pc:sldChg>
      <pc:sldChg chg="del">
        <pc:chgData name="Bharadwaja Cheruvu" userId="f23f1641-2f36-4ded-a6f6-e3bcd50c24f5" providerId="ADAL" clId="{FDA2F030-231F-7548-995B-EBCD0D716022}" dt="2022-11-06T06:44:44.229" v="102" actId="2696"/>
        <pc:sldMkLst>
          <pc:docMk/>
          <pc:sldMk cId="1870402550" sldId="273"/>
        </pc:sldMkLst>
      </pc:sldChg>
      <pc:sldChg chg="del">
        <pc:chgData name="Bharadwaja Cheruvu" userId="f23f1641-2f36-4ded-a6f6-e3bcd50c24f5" providerId="ADAL" clId="{FDA2F030-231F-7548-995B-EBCD0D716022}" dt="2022-11-06T06:44:48.783" v="103" actId="2696"/>
        <pc:sldMkLst>
          <pc:docMk/>
          <pc:sldMk cId="782409692" sldId="274"/>
        </pc:sldMkLst>
      </pc:sldChg>
      <pc:sldChg chg="del">
        <pc:chgData name="Bharadwaja Cheruvu" userId="f23f1641-2f36-4ded-a6f6-e3bcd50c24f5" providerId="ADAL" clId="{FDA2F030-231F-7548-995B-EBCD0D716022}" dt="2022-11-06T06:44:52.496" v="104" actId="2696"/>
        <pc:sldMkLst>
          <pc:docMk/>
          <pc:sldMk cId="1360116613" sldId="275"/>
        </pc:sldMkLst>
      </pc:sldChg>
      <pc:sldChg chg="del">
        <pc:chgData name="Bharadwaja Cheruvu" userId="f23f1641-2f36-4ded-a6f6-e3bcd50c24f5" providerId="ADAL" clId="{FDA2F030-231F-7548-995B-EBCD0D716022}" dt="2022-11-06T06:44:53.638" v="105" actId="2696"/>
        <pc:sldMkLst>
          <pc:docMk/>
          <pc:sldMk cId="270936846" sldId="277"/>
        </pc:sldMkLst>
      </pc:sldChg>
      <pc:sldChg chg="del">
        <pc:chgData name="Bharadwaja Cheruvu" userId="f23f1641-2f36-4ded-a6f6-e3bcd50c24f5" providerId="ADAL" clId="{FDA2F030-231F-7548-995B-EBCD0D716022}" dt="2022-11-06T06:47:30.632" v="108" actId="2696"/>
        <pc:sldMkLst>
          <pc:docMk/>
          <pc:sldMk cId="3256239097" sldId="279"/>
        </pc:sldMkLst>
      </pc:sldChg>
      <pc:sldChg chg="del ord">
        <pc:chgData name="Bharadwaja Cheruvu" userId="f23f1641-2f36-4ded-a6f6-e3bcd50c24f5" providerId="ADAL" clId="{FDA2F030-231F-7548-995B-EBCD0D716022}" dt="2022-11-10T02:48:14.086" v="825" actId="2696"/>
        <pc:sldMkLst>
          <pc:docMk/>
          <pc:sldMk cId="4034091182" sldId="280"/>
        </pc:sldMkLst>
      </pc:sldChg>
      <pc:sldChg chg="ord">
        <pc:chgData name="Bharadwaja Cheruvu" userId="f23f1641-2f36-4ded-a6f6-e3bcd50c24f5" providerId="ADAL" clId="{FDA2F030-231F-7548-995B-EBCD0D716022}" dt="2022-11-06T07:08:19.598" v="244" actId="20578"/>
        <pc:sldMkLst>
          <pc:docMk/>
          <pc:sldMk cId="1406406605" sldId="282"/>
        </pc:sldMkLst>
      </pc:sldChg>
      <pc:sldChg chg="ord">
        <pc:chgData name="Bharadwaja Cheruvu" userId="f23f1641-2f36-4ded-a6f6-e3bcd50c24f5" providerId="ADAL" clId="{FDA2F030-231F-7548-995B-EBCD0D716022}" dt="2022-11-09T22:00:50.542" v="245" actId="20578"/>
        <pc:sldMkLst>
          <pc:docMk/>
          <pc:sldMk cId="905524482" sldId="283"/>
        </pc:sldMkLst>
      </pc:sldChg>
      <pc:sldChg chg="del">
        <pc:chgData name="Bharadwaja Cheruvu" userId="f23f1641-2f36-4ded-a6f6-e3bcd50c24f5" providerId="ADAL" clId="{FDA2F030-231F-7548-995B-EBCD0D716022}" dt="2022-11-10T02:48:14.564" v="826" actId="2696"/>
        <pc:sldMkLst>
          <pc:docMk/>
          <pc:sldMk cId="222349361" sldId="284"/>
        </pc:sldMkLst>
      </pc:sldChg>
      <pc:sldChg chg="del">
        <pc:chgData name="Bharadwaja Cheruvu" userId="f23f1641-2f36-4ded-a6f6-e3bcd50c24f5" providerId="ADAL" clId="{FDA2F030-231F-7548-995B-EBCD0D716022}" dt="2022-11-06T06:47:46.385" v="109" actId="2696"/>
        <pc:sldMkLst>
          <pc:docMk/>
          <pc:sldMk cId="3560410489" sldId="285"/>
        </pc:sldMkLst>
      </pc:sldChg>
      <pc:sldChg chg="addSp delSp modSp mod ord modTransition">
        <pc:chgData name="Bharadwaja Cheruvu" userId="f23f1641-2f36-4ded-a6f6-e3bcd50c24f5" providerId="ADAL" clId="{FDA2F030-231F-7548-995B-EBCD0D716022}" dt="2022-11-10T01:43:33.034" v="519" actId="1076"/>
        <pc:sldMkLst>
          <pc:docMk/>
          <pc:sldMk cId="924693339" sldId="286"/>
        </pc:sldMkLst>
        <pc:spChg chg="mod">
          <ac:chgData name="Bharadwaja Cheruvu" userId="f23f1641-2f36-4ded-a6f6-e3bcd50c24f5" providerId="ADAL" clId="{FDA2F030-231F-7548-995B-EBCD0D716022}" dt="2022-11-10T01:36:58.106" v="400" actId="6549"/>
          <ac:spMkLst>
            <pc:docMk/>
            <pc:sldMk cId="924693339" sldId="286"/>
            <ac:spMk id="4" creationId="{00000000-0000-0000-0000-000000000000}"/>
          </ac:spMkLst>
        </pc:spChg>
        <pc:spChg chg="add del">
          <ac:chgData name="Bharadwaja Cheruvu" userId="f23f1641-2f36-4ded-a6f6-e3bcd50c24f5" providerId="ADAL" clId="{FDA2F030-231F-7548-995B-EBCD0D716022}" dt="2022-11-09T22:18:41.624" v="268" actId="22"/>
          <ac:spMkLst>
            <pc:docMk/>
            <pc:sldMk cId="924693339" sldId="286"/>
            <ac:spMk id="5" creationId="{653B9921-689F-37B8-BB38-28E9F3550BD1}"/>
          </ac:spMkLst>
        </pc:spChg>
        <pc:spChg chg="add mod">
          <ac:chgData name="Bharadwaja Cheruvu" userId="f23f1641-2f36-4ded-a6f6-e3bcd50c24f5" providerId="ADAL" clId="{FDA2F030-231F-7548-995B-EBCD0D716022}" dt="2022-11-10T01:34:16.355" v="354" actId="20577"/>
          <ac:spMkLst>
            <pc:docMk/>
            <pc:sldMk cId="924693339" sldId="286"/>
            <ac:spMk id="6" creationId="{B291E9DA-8FD7-F026-B7A9-4A579CC5737F}"/>
          </ac:spMkLst>
        </pc:spChg>
        <pc:spChg chg="add del mod">
          <ac:chgData name="Bharadwaja Cheruvu" userId="f23f1641-2f36-4ded-a6f6-e3bcd50c24f5" providerId="ADAL" clId="{FDA2F030-231F-7548-995B-EBCD0D716022}" dt="2022-11-09T22:23:58.289" v="306" actId="21"/>
          <ac:spMkLst>
            <pc:docMk/>
            <pc:sldMk cId="924693339" sldId="286"/>
            <ac:spMk id="7" creationId="{FD7C93EA-F351-8AF4-133B-5DF75457A2E6}"/>
          </ac:spMkLst>
        </pc:spChg>
        <pc:spChg chg="add mod">
          <ac:chgData name="Bharadwaja Cheruvu" userId="f23f1641-2f36-4ded-a6f6-e3bcd50c24f5" providerId="ADAL" clId="{FDA2F030-231F-7548-995B-EBCD0D716022}" dt="2022-11-10T01:41:23.386" v="511" actId="255"/>
          <ac:spMkLst>
            <pc:docMk/>
            <pc:sldMk cId="924693339" sldId="286"/>
            <ac:spMk id="8" creationId="{70A47C47-23A6-392C-240D-106D9670FF32}"/>
          </ac:spMkLst>
        </pc:spChg>
        <pc:spChg chg="add del mod">
          <ac:chgData name="Bharadwaja Cheruvu" userId="f23f1641-2f36-4ded-a6f6-e3bcd50c24f5" providerId="ADAL" clId="{FDA2F030-231F-7548-995B-EBCD0D716022}" dt="2022-11-10T01:41:05.299" v="508" actId="21"/>
          <ac:spMkLst>
            <pc:docMk/>
            <pc:sldMk cId="924693339" sldId="286"/>
            <ac:spMk id="9" creationId="{A95AE8BE-735E-BA8E-D0AB-BF736DBDDB7D}"/>
          </ac:spMkLst>
        </pc:spChg>
        <pc:spChg chg="add del mod">
          <ac:chgData name="Bharadwaja Cheruvu" userId="f23f1641-2f36-4ded-a6f6-e3bcd50c24f5" providerId="ADAL" clId="{FDA2F030-231F-7548-995B-EBCD0D716022}" dt="2022-11-10T01:41:08.583" v="509" actId="21"/>
          <ac:spMkLst>
            <pc:docMk/>
            <pc:sldMk cId="924693339" sldId="286"/>
            <ac:spMk id="10" creationId="{9FDE8B2D-2492-04DE-1C63-2415BDAC7AFC}"/>
          </ac:spMkLst>
        </pc:spChg>
        <pc:spChg chg="add del mod">
          <ac:chgData name="Bharadwaja Cheruvu" userId="f23f1641-2f36-4ded-a6f6-e3bcd50c24f5" providerId="ADAL" clId="{FDA2F030-231F-7548-995B-EBCD0D716022}" dt="2022-11-10T01:41:11.821" v="510" actId="21"/>
          <ac:spMkLst>
            <pc:docMk/>
            <pc:sldMk cId="924693339" sldId="286"/>
            <ac:spMk id="11" creationId="{8DE62A00-B939-143E-33AD-14568BD95FDD}"/>
          </ac:spMkLst>
        </pc:spChg>
        <pc:spChg chg="add del mod">
          <ac:chgData name="Bharadwaja Cheruvu" userId="f23f1641-2f36-4ded-a6f6-e3bcd50c24f5" providerId="ADAL" clId="{FDA2F030-231F-7548-995B-EBCD0D716022}" dt="2022-11-10T01:41:02.302" v="507" actId="21"/>
          <ac:spMkLst>
            <pc:docMk/>
            <pc:sldMk cId="924693339" sldId="286"/>
            <ac:spMk id="12" creationId="{58E2B65D-4FE4-1C98-8BE0-5CB1CEBE9A91}"/>
          </ac:spMkLst>
        </pc:spChg>
        <pc:spChg chg="add mod">
          <ac:chgData name="Bharadwaja Cheruvu" userId="f23f1641-2f36-4ded-a6f6-e3bcd50c24f5" providerId="ADAL" clId="{FDA2F030-231F-7548-995B-EBCD0D716022}" dt="2022-11-10T01:34:34.943" v="359" actId="14100"/>
          <ac:spMkLst>
            <pc:docMk/>
            <pc:sldMk cId="924693339" sldId="286"/>
            <ac:spMk id="13" creationId="{0B7E6CEF-052F-A9AB-F03C-779148B1EEBF}"/>
          </ac:spMkLst>
        </pc:spChg>
        <pc:spChg chg="del">
          <ac:chgData name="Bharadwaja Cheruvu" userId="f23f1641-2f36-4ded-a6f6-e3bcd50c24f5" providerId="ADAL" clId="{FDA2F030-231F-7548-995B-EBCD0D716022}" dt="2022-11-09T22:09:18.590" v="250" actId="21"/>
          <ac:spMkLst>
            <pc:docMk/>
            <pc:sldMk cId="924693339" sldId="286"/>
            <ac:spMk id="14" creationId="{0D332BBE-38C1-4E5A-BABB-50378A51E036}"/>
          </ac:spMkLst>
        </pc:spChg>
        <pc:spChg chg="add mod">
          <ac:chgData name="Bharadwaja Cheruvu" userId="f23f1641-2f36-4ded-a6f6-e3bcd50c24f5" providerId="ADAL" clId="{FDA2F030-231F-7548-995B-EBCD0D716022}" dt="2022-11-10T01:41:47.625" v="516" actId="1076"/>
          <ac:spMkLst>
            <pc:docMk/>
            <pc:sldMk cId="924693339" sldId="286"/>
            <ac:spMk id="15" creationId="{BE00DC1B-2424-C551-8D62-499292BD05B0}"/>
          </ac:spMkLst>
        </pc:spChg>
        <pc:spChg chg="add mod">
          <ac:chgData name="Bharadwaja Cheruvu" userId="f23f1641-2f36-4ded-a6f6-e3bcd50c24f5" providerId="ADAL" clId="{FDA2F030-231F-7548-995B-EBCD0D716022}" dt="2022-11-10T01:43:33.034" v="519" actId="1076"/>
          <ac:spMkLst>
            <pc:docMk/>
            <pc:sldMk cId="924693339" sldId="286"/>
            <ac:spMk id="16" creationId="{9CA2D54A-9EC2-D4E6-C2E8-CD5738EA4049}"/>
          </ac:spMkLst>
        </pc:spChg>
        <pc:graphicFrameChg chg="del modGraphic">
          <ac:chgData name="Bharadwaja Cheruvu" userId="f23f1641-2f36-4ded-a6f6-e3bcd50c24f5" providerId="ADAL" clId="{FDA2F030-231F-7548-995B-EBCD0D716022}" dt="2022-11-09T22:09:11.820" v="249" actId="21"/>
          <ac:graphicFrameMkLst>
            <pc:docMk/>
            <pc:sldMk cId="924693339" sldId="286"/>
            <ac:graphicFrameMk id="38" creationId="{0D528FCD-46C8-4299-95E1-B4694D12AC41}"/>
          </ac:graphicFrameMkLst>
        </pc:graphicFrameChg>
        <pc:picChg chg="add mod">
          <ac:chgData name="Bharadwaja Cheruvu" userId="f23f1641-2f36-4ded-a6f6-e3bcd50c24f5" providerId="ADAL" clId="{FDA2F030-231F-7548-995B-EBCD0D716022}" dt="2022-11-09T22:09:30.136" v="254" actId="1076"/>
          <ac:picMkLst>
            <pc:docMk/>
            <pc:sldMk cId="924693339" sldId="286"/>
            <ac:picMk id="2" creationId="{3FFB635D-1F69-5DA8-C338-D36BDB9EF803}"/>
          </ac:picMkLst>
        </pc:picChg>
      </pc:sldChg>
      <pc:sldChg chg="ord">
        <pc:chgData name="Bharadwaja Cheruvu" userId="f23f1641-2f36-4ded-a6f6-e3bcd50c24f5" providerId="ADAL" clId="{FDA2F030-231F-7548-995B-EBCD0D716022}" dt="2022-11-10T02:16:23.888" v="613" actId="20578"/>
        <pc:sldMkLst>
          <pc:docMk/>
          <pc:sldMk cId="69271756" sldId="287"/>
        </pc:sldMkLst>
      </pc:sldChg>
      <pc:sldChg chg="modSp mod ord">
        <pc:chgData name="Bharadwaja Cheruvu" userId="f23f1641-2f36-4ded-a6f6-e3bcd50c24f5" providerId="ADAL" clId="{FDA2F030-231F-7548-995B-EBCD0D716022}" dt="2022-11-10T18:51:48.571" v="988" actId="6549"/>
        <pc:sldMkLst>
          <pc:docMk/>
          <pc:sldMk cId="2722122017" sldId="300"/>
        </pc:sldMkLst>
        <pc:spChg chg="mod">
          <ac:chgData name="Bharadwaja Cheruvu" userId="f23f1641-2f36-4ded-a6f6-e3bcd50c24f5" providerId="ADAL" clId="{FDA2F030-231F-7548-995B-EBCD0D716022}" dt="2022-11-10T18:51:48.571" v="988" actId="6549"/>
          <ac:spMkLst>
            <pc:docMk/>
            <pc:sldMk cId="2722122017" sldId="300"/>
            <ac:spMk id="16" creationId="{00000000-0000-0000-0000-000000000000}"/>
          </ac:spMkLst>
        </pc:spChg>
      </pc:sldChg>
      <pc:sldChg chg="del">
        <pc:chgData name="Bharadwaja Cheruvu" userId="f23f1641-2f36-4ded-a6f6-e3bcd50c24f5" providerId="ADAL" clId="{FDA2F030-231F-7548-995B-EBCD0D716022}" dt="2022-11-10T02:48:14.993" v="827" actId="2696"/>
        <pc:sldMkLst>
          <pc:docMk/>
          <pc:sldMk cId="2778432530" sldId="301"/>
        </pc:sldMkLst>
      </pc:sldChg>
      <pc:sldChg chg="del">
        <pc:chgData name="Bharadwaja Cheruvu" userId="f23f1641-2f36-4ded-a6f6-e3bcd50c24f5" providerId="ADAL" clId="{FDA2F030-231F-7548-995B-EBCD0D716022}" dt="2022-11-10T02:48:15.423" v="828" actId="2696"/>
        <pc:sldMkLst>
          <pc:docMk/>
          <pc:sldMk cId="3558797153" sldId="314"/>
        </pc:sldMkLst>
      </pc:sldChg>
      <pc:sldChg chg="modSp mod ord">
        <pc:chgData name="Bharadwaja Cheruvu" userId="f23f1641-2f36-4ded-a6f6-e3bcd50c24f5" providerId="ADAL" clId="{FDA2F030-231F-7548-995B-EBCD0D716022}" dt="2022-11-10T18:19:13.226" v="882" actId="207"/>
        <pc:sldMkLst>
          <pc:docMk/>
          <pc:sldMk cId="180660637" sldId="315"/>
        </pc:sldMkLst>
        <pc:spChg chg="mod">
          <ac:chgData name="Bharadwaja Cheruvu" userId="f23f1641-2f36-4ded-a6f6-e3bcd50c24f5" providerId="ADAL" clId="{FDA2F030-231F-7548-995B-EBCD0D716022}" dt="2022-11-10T18:19:13.226" v="882" actId="207"/>
          <ac:spMkLst>
            <pc:docMk/>
            <pc:sldMk cId="180660637" sldId="315"/>
            <ac:spMk id="96" creationId="{52375AE3-D948-4D23-8593-38625948EE2E}"/>
          </ac:spMkLst>
        </pc:spChg>
      </pc:sldChg>
      <pc:sldChg chg="del">
        <pc:chgData name="Bharadwaja Cheruvu" userId="f23f1641-2f36-4ded-a6f6-e3bcd50c24f5" providerId="ADAL" clId="{FDA2F030-231F-7548-995B-EBCD0D716022}" dt="2022-11-10T02:48:15.895" v="829" actId="2696"/>
        <pc:sldMkLst>
          <pc:docMk/>
          <pc:sldMk cId="3686847014" sldId="316"/>
        </pc:sldMkLst>
      </pc:sldChg>
      <pc:sldChg chg="ord">
        <pc:chgData name="Bharadwaja Cheruvu" userId="f23f1641-2f36-4ded-a6f6-e3bcd50c24f5" providerId="ADAL" clId="{FDA2F030-231F-7548-995B-EBCD0D716022}" dt="2022-11-10T02:29:25.101" v="619" actId="20578"/>
        <pc:sldMkLst>
          <pc:docMk/>
          <pc:sldMk cId="2316291302" sldId="317"/>
        </pc:sldMkLst>
      </pc:sldChg>
      <pc:sldChg chg="del">
        <pc:chgData name="Bharadwaja Cheruvu" userId="f23f1641-2f36-4ded-a6f6-e3bcd50c24f5" providerId="ADAL" clId="{FDA2F030-231F-7548-995B-EBCD0D716022}" dt="2022-11-10T02:48:16.287" v="830" actId="2696"/>
        <pc:sldMkLst>
          <pc:docMk/>
          <pc:sldMk cId="1636690279" sldId="318"/>
        </pc:sldMkLst>
      </pc:sldChg>
      <pc:sldChg chg="del">
        <pc:chgData name="Bharadwaja Cheruvu" userId="f23f1641-2f36-4ded-a6f6-e3bcd50c24f5" providerId="ADAL" clId="{FDA2F030-231F-7548-995B-EBCD0D716022}" dt="2022-11-10T02:48:16.711" v="831" actId="2696"/>
        <pc:sldMkLst>
          <pc:docMk/>
          <pc:sldMk cId="1341076403" sldId="319"/>
        </pc:sldMkLst>
      </pc:sldChg>
      <pc:sldChg chg="del">
        <pc:chgData name="Bharadwaja Cheruvu" userId="f23f1641-2f36-4ded-a6f6-e3bcd50c24f5" providerId="ADAL" clId="{FDA2F030-231F-7548-995B-EBCD0D716022}" dt="2022-11-10T02:48:17.130" v="832" actId="2696"/>
        <pc:sldMkLst>
          <pc:docMk/>
          <pc:sldMk cId="2889014025" sldId="320"/>
        </pc:sldMkLst>
      </pc:sldChg>
      <pc:sldChg chg="del">
        <pc:chgData name="Bharadwaja Cheruvu" userId="f23f1641-2f36-4ded-a6f6-e3bcd50c24f5" providerId="ADAL" clId="{FDA2F030-231F-7548-995B-EBCD0D716022}" dt="2022-11-10T02:48:17.537" v="833" actId="2696"/>
        <pc:sldMkLst>
          <pc:docMk/>
          <pc:sldMk cId="2007934986" sldId="321"/>
        </pc:sldMkLst>
      </pc:sldChg>
      <pc:sldChg chg="del">
        <pc:chgData name="Bharadwaja Cheruvu" userId="f23f1641-2f36-4ded-a6f6-e3bcd50c24f5" providerId="ADAL" clId="{FDA2F030-231F-7548-995B-EBCD0D716022}" dt="2022-11-10T02:48:17.958" v="834" actId="2696"/>
        <pc:sldMkLst>
          <pc:docMk/>
          <pc:sldMk cId="983048914" sldId="322"/>
        </pc:sldMkLst>
      </pc:sldChg>
      <pc:sldChg chg="del">
        <pc:chgData name="Bharadwaja Cheruvu" userId="f23f1641-2f36-4ded-a6f6-e3bcd50c24f5" providerId="ADAL" clId="{FDA2F030-231F-7548-995B-EBCD0D716022}" dt="2022-11-10T02:48:18.388" v="835" actId="2696"/>
        <pc:sldMkLst>
          <pc:docMk/>
          <pc:sldMk cId="2105846296" sldId="323"/>
        </pc:sldMkLst>
      </pc:sldChg>
      <pc:sldChg chg="del">
        <pc:chgData name="Bharadwaja Cheruvu" userId="f23f1641-2f36-4ded-a6f6-e3bcd50c24f5" providerId="ADAL" clId="{FDA2F030-231F-7548-995B-EBCD0D716022}" dt="2022-11-10T02:48:18.803" v="836" actId="2696"/>
        <pc:sldMkLst>
          <pc:docMk/>
          <pc:sldMk cId="964278401" sldId="324"/>
        </pc:sldMkLst>
      </pc:sldChg>
      <pc:sldChg chg="del">
        <pc:chgData name="Bharadwaja Cheruvu" userId="f23f1641-2f36-4ded-a6f6-e3bcd50c24f5" providerId="ADAL" clId="{FDA2F030-231F-7548-995B-EBCD0D716022}" dt="2022-11-10T02:48:19.278" v="837" actId="2696"/>
        <pc:sldMkLst>
          <pc:docMk/>
          <pc:sldMk cId="3946789589" sldId="325"/>
        </pc:sldMkLst>
      </pc:sldChg>
      <pc:sldChg chg="del">
        <pc:chgData name="Bharadwaja Cheruvu" userId="f23f1641-2f36-4ded-a6f6-e3bcd50c24f5" providerId="ADAL" clId="{FDA2F030-231F-7548-995B-EBCD0D716022}" dt="2022-11-10T02:48:19.661" v="838" actId="2696"/>
        <pc:sldMkLst>
          <pc:docMk/>
          <pc:sldMk cId="1043610653" sldId="361"/>
        </pc:sldMkLst>
      </pc:sldChg>
      <pc:sldChg chg="del">
        <pc:chgData name="Bharadwaja Cheruvu" userId="f23f1641-2f36-4ded-a6f6-e3bcd50c24f5" providerId="ADAL" clId="{FDA2F030-231F-7548-995B-EBCD0D716022}" dt="2022-11-10T02:48:25.812" v="852" actId="2696"/>
        <pc:sldMkLst>
          <pc:docMk/>
          <pc:sldMk cId="2654080287" sldId="362"/>
        </pc:sldMkLst>
      </pc:sldChg>
      <pc:sldChg chg="del">
        <pc:chgData name="Bharadwaja Cheruvu" userId="f23f1641-2f36-4ded-a6f6-e3bcd50c24f5" providerId="ADAL" clId="{FDA2F030-231F-7548-995B-EBCD0D716022}" dt="2022-11-10T02:48:27.183" v="853" actId="2696"/>
        <pc:sldMkLst>
          <pc:docMk/>
          <pc:sldMk cId="1653626648" sldId="363"/>
        </pc:sldMkLst>
      </pc:sldChg>
      <pc:sldChg chg="del">
        <pc:chgData name="Bharadwaja Cheruvu" userId="f23f1641-2f36-4ded-a6f6-e3bcd50c24f5" providerId="ADAL" clId="{FDA2F030-231F-7548-995B-EBCD0D716022}" dt="2022-11-10T02:48:22.382" v="845" actId="2696"/>
        <pc:sldMkLst>
          <pc:docMk/>
          <pc:sldMk cId="3433499574" sldId="364"/>
        </pc:sldMkLst>
      </pc:sldChg>
      <pc:sldChg chg="del">
        <pc:chgData name="Bharadwaja Cheruvu" userId="f23f1641-2f36-4ded-a6f6-e3bcd50c24f5" providerId="ADAL" clId="{FDA2F030-231F-7548-995B-EBCD0D716022}" dt="2022-11-10T02:48:20.425" v="840" actId="2696"/>
        <pc:sldMkLst>
          <pc:docMk/>
          <pc:sldMk cId="4271665747" sldId="365"/>
        </pc:sldMkLst>
      </pc:sldChg>
      <pc:sldChg chg="del">
        <pc:chgData name="Bharadwaja Cheruvu" userId="f23f1641-2f36-4ded-a6f6-e3bcd50c24f5" providerId="ADAL" clId="{FDA2F030-231F-7548-995B-EBCD0D716022}" dt="2022-11-10T02:48:20.037" v="839" actId="2696"/>
        <pc:sldMkLst>
          <pc:docMk/>
          <pc:sldMk cId="1204911857" sldId="366"/>
        </pc:sldMkLst>
      </pc:sldChg>
      <pc:sldChg chg="del">
        <pc:chgData name="Bharadwaja Cheruvu" userId="f23f1641-2f36-4ded-a6f6-e3bcd50c24f5" providerId="ADAL" clId="{FDA2F030-231F-7548-995B-EBCD0D716022}" dt="2022-11-10T02:48:20.793" v="841" actId="2696"/>
        <pc:sldMkLst>
          <pc:docMk/>
          <pc:sldMk cId="2756290966" sldId="367"/>
        </pc:sldMkLst>
      </pc:sldChg>
      <pc:sldChg chg="del">
        <pc:chgData name="Bharadwaja Cheruvu" userId="f23f1641-2f36-4ded-a6f6-e3bcd50c24f5" providerId="ADAL" clId="{FDA2F030-231F-7548-995B-EBCD0D716022}" dt="2022-11-10T02:48:22.776" v="846" actId="2696"/>
        <pc:sldMkLst>
          <pc:docMk/>
          <pc:sldMk cId="3119075844" sldId="368"/>
        </pc:sldMkLst>
      </pc:sldChg>
      <pc:sldChg chg="del">
        <pc:chgData name="Bharadwaja Cheruvu" userId="f23f1641-2f36-4ded-a6f6-e3bcd50c24f5" providerId="ADAL" clId="{FDA2F030-231F-7548-995B-EBCD0D716022}" dt="2022-11-10T02:48:22.031" v="844" actId="2696"/>
        <pc:sldMkLst>
          <pc:docMk/>
          <pc:sldMk cId="2160690428" sldId="369"/>
        </pc:sldMkLst>
      </pc:sldChg>
      <pc:sldChg chg="del">
        <pc:chgData name="Bharadwaja Cheruvu" userId="f23f1641-2f36-4ded-a6f6-e3bcd50c24f5" providerId="ADAL" clId="{FDA2F030-231F-7548-995B-EBCD0D716022}" dt="2022-11-06T06:53:56.932" v="111" actId="2696"/>
        <pc:sldMkLst>
          <pc:docMk/>
          <pc:sldMk cId="279004522" sldId="370"/>
        </pc:sldMkLst>
      </pc:sldChg>
      <pc:sldChg chg="del">
        <pc:chgData name="Bharadwaja Cheruvu" userId="f23f1641-2f36-4ded-a6f6-e3bcd50c24f5" providerId="ADAL" clId="{FDA2F030-231F-7548-995B-EBCD0D716022}" dt="2022-11-10T02:48:23.565" v="848" actId="2696"/>
        <pc:sldMkLst>
          <pc:docMk/>
          <pc:sldMk cId="3843876350" sldId="371"/>
        </pc:sldMkLst>
      </pc:sldChg>
      <pc:sldChg chg="del">
        <pc:chgData name="Bharadwaja Cheruvu" userId="f23f1641-2f36-4ded-a6f6-e3bcd50c24f5" providerId="ADAL" clId="{FDA2F030-231F-7548-995B-EBCD0D716022}" dt="2022-11-10T02:48:24.220" v="850" actId="2696"/>
        <pc:sldMkLst>
          <pc:docMk/>
          <pc:sldMk cId="1150895195" sldId="373"/>
        </pc:sldMkLst>
      </pc:sldChg>
      <pc:sldChg chg="del">
        <pc:chgData name="Bharadwaja Cheruvu" userId="f23f1641-2f36-4ded-a6f6-e3bcd50c24f5" providerId="ADAL" clId="{FDA2F030-231F-7548-995B-EBCD0D716022}" dt="2022-11-10T02:48:24.547" v="851" actId="2696"/>
        <pc:sldMkLst>
          <pc:docMk/>
          <pc:sldMk cId="2134712474" sldId="374"/>
        </pc:sldMkLst>
      </pc:sldChg>
      <pc:sldChg chg="del">
        <pc:chgData name="Bharadwaja Cheruvu" userId="f23f1641-2f36-4ded-a6f6-e3bcd50c24f5" providerId="ADAL" clId="{FDA2F030-231F-7548-995B-EBCD0D716022}" dt="2022-11-10T02:48:23.142" v="847" actId="2696"/>
        <pc:sldMkLst>
          <pc:docMk/>
          <pc:sldMk cId="747569949" sldId="375"/>
        </pc:sldMkLst>
      </pc:sldChg>
      <pc:sldChg chg="del">
        <pc:chgData name="Bharadwaja Cheruvu" userId="f23f1641-2f36-4ded-a6f6-e3bcd50c24f5" providerId="ADAL" clId="{FDA2F030-231F-7548-995B-EBCD0D716022}" dt="2022-11-10T02:48:23.915" v="849" actId="2696"/>
        <pc:sldMkLst>
          <pc:docMk/>
          <pc:sldMk cId="100180361" sldId="376"/>
        </pc:sldMkLst>
      </pc:sldChg>
      <pc:sldChg chg="modSp del ord">
        <pc:chgData name="Bharadwaja Cheruvu" userId="f23f1641-2f36-4ded-a6f6-e3bcd50c24f5" providerId="ADAL" clId="{FDA2F030-231F-7548-995B-EBCD0D716022}" dt="2022-11-10T02:48:13.502" v="824" actId="2696"/>
        <pc:sldMkLst>
          <pc:docMk/>
          <pc:sldMk cId="4178515809" sldId="377"/>
        </pc:sldMkLst>
        <pc:spChg chg="mod">
          <ac:chgData name="Bharadwaja Cheruvu" userId="f23f1641-2f36-4ded-a6f6-e3bcd50c24f5" providerId="ADAL" clId="{FDA2F030-231F-7548-995B-EBCD0D716022}" dt="2022-11-10T02:15:56.720" v="610" actId="14100"/>
          <ac:spMkLst>
            <pc:docMk/>
            <pc:sldMk cId="4178515809" sldId="377"/>
            <ac:spMk id="2" creationId="{587B04BA-6CD8-B08A-53CC-8AB5F8B0745F}"/>
          </ac:spMkLst>
        </pc:spChg>
        <pc:spChg chg="mod">
          <ac:chgData name="Bharadwaja Cheruvu" userId="f23f1641-2f36-4ded-a6f6-e3bcd50c24f5" providerId="ADAL" clId="{FDA2F030-231F-7548-995B-EBCD0D716022}" dt="2022-11-10T02:15:56.720" v="610" actId="14100"/>
          <ac:spMkLst>
            <pc:docMk/>
            <pc:sldMk cId="4178515809" sldId="377"/>
            <ac:spMk id="3" creationId="{1900B9B4-9A97-DFBA-2DA3-43DCB3FCF81E}"/>
          </ac:spMkLst>
        </pc:spChg>
        <pc:spChg chg="mod">
          <ac:chgData name="Bharadwaja Cheruvu" userId="f23f1641-2f36-4ded-a6f6-e3bcd50c24f5" providerId="ADAL" clId="{FDA2F030-231F-7548-995B-EBCD0D716022}" dt="2022-11-10T02:15:56.025" v="609" actId="27636"/>
          <ac:spMkLst>
            <pc:docMk/>
            <pc:sldMk cId="4178515809" sldId="377"/>
            <ac:spMk id="1035" creationId="{2B97F24A-32CE-4C1C-A50D-3016B394DCFB}"/>
          </ac:spMkLst>
        </pc:spChg>
        <pc:spChg chg="mod">
          <ac:chgData name="Bharadwaja Cheruvu" userId="f23f1641-2f36-4ded-a6f6-e3bcd50c24f5" providerId="ADAL" clId="{FDA2F030-231F-7548-995B-EBCD0D716022}" dt="2022-11-10T02:15:56.025" v="609" actId="27636"/>
          <ac:spMkLst>
            <pc:docMk/>
            <pc:sldMk cId="4178515809" sldId="377"/>
            <ac:spMk id="1036" creationId="{CD8B4F24-440B-49E9-B85D-733523DC064B}"/>
          </ac:spMkLst>
        </pc:spChg>
        <pc:picChg chg="mod">
          <ac:chgData name="Bharadwaja Cheruvu" userId="f23f1641-2f36-4ded-a6f6-e3bcd50c24f5" providerId="ADAL" clId="{FDA2F030-231F-7548-995B-EBCD0D716022}" dt="2022-11-10T02:15:56.720" v="610" actId="14100"/>
          <ac:picMkLst>
            <pc:docMk/>
            <pc:sldMk cId="4178515809" sldId="377"/>
            <ac:picMk id="1026" creationId="{34EA5DFB-DACA-7476-C863-2882F5D45B09}"/>
          </ac:picMkLst>
        </pc:picChg>
      </pc:sldChg>
      <pc:sldChg chg="del">
        <pc:chgData name="Bharadwaja Cheruvu" userId="f23f1641-2f36-4ded-a6f6-e3bcd50c24f5" providerId="ADAL" clId="{FDA2F030-231F-7548-995B-EBCD0D716022}" dt="2022-11-10T02:48:21.655" v="843" actId="2696"/>
        <pc:sldMkLst>
          <pc:docMk/>
          <pc:sldMk cId="1591650531" sldId="378"/>
        </pc:sldMkLst>
      </pc:sldChg>
      <pc:sldChg chg="del">
        <pc:chgData name="Bharadwaja Cheruvu" userId="f23f1641-2f36-4ded-a6f6-e3bcd50c24f5" providerId="ADAL" clId="{FDA2F030-231F-7548-995B-EBCD0D716022}" dt="2022-11-10T02:48:21.277" v="842" actId="2696"/>
        <pc:sldMkLst>
          <pc:docMk/>
          <pc:sldMk cId="4260055566" sldId="379"/>
        </pc:sldMkLst>
      </pc:sldChg>
      <pc:sldChg chg="addSp delSp modSp add del mod ord">
        <pc:chgData name="Bharadwaja Cheruvu" userId="f23f1641-2f36-4ded-a6f6-e3bcd50c24f5" providerId="ADAL" clId="{FDA2F030-231F-7548-995B-EBCD0D716022}" dt="2022-11-06T07:00:09.034" v="146" actId="2696"/>
        <pc:sldMkLst>
          <pc:docMk/>
          <pc:sldMk cId="1722771264" sldId="380"/>
        </pc:sldMkLst>
        <pc:spChg chg="add del mod">
          <ac:chgData name="Bharadwaja Cheruvu" userId="f23f1641-2f36-4ded-a6f6-e3bcd50c24f5" providerId="ADAL" clId="{FDA2F030-231F-7548-995B-EBCD0D716022}" dt="2022-11-06T06:56:55.207" v="135"/>
          <ac:spMkLst>
            <pc:docMk/>
            <pc:sldMk cId="1722771264" sldId="380"/>
            <ac:spMk id="6" creationId="{53E134FC-08CB-B45A-1F0D-13F57B841F3C}"/>
          </ac:spMkLst>
        </pc:spChg>
        <pc:picChg chg="del">
          <ac:chgData name="Bharadwaja Cheruvu" userId="f23f1641-2f36-4ded-a6f6-e3bcd50c24f5" providerId="ADAL" clId="{FDA2F030-231F-7548-995B-EBCD0D716022}" dt="2022-11-06T06:56:37.572" v="130" actId="478"/>
          <ac:picMkLst>
            <pc:docMk/>
            <pc:sldMk cId="1722771264" sldId="380"/>
            <ac:picMk id="2" creationId="{3C0CA81C-7148-4D25-9559-727DE6FF87A0}"/>
          </ac:picMkLst>
        </pc:picChg>
      </pc:sldChg>
      <pc:sldChg chg="addSp delSp modSp add mod">
        <pc:chgData name="Bharadwaja Cheruvu" userId="f23f1641-2f36-4ded-a6f6-e3bcd50c24f5" providerId="ADAL" clId="{FDA2F030-231F-7548-995B-EBCD0D716022}" dt="2022-11-06T07:02:47.559" v="216" actId="1076"/>
        <pc:sldMkLst>
          <pc:docMk/>
          <pc:sldMk cId="3212846093" sldId="381"/>
        </pc:sldMkLst>
        <pc:spChg chg="del">
          <ac:chgData name="Bharadwaja Cheruvu" userId="f23f1641-2f36-4ded-a6f6-e3bcd50c24f5" providerId="ADAL" clId="{FDA2F030-231F-7548-995B-EBCD0D716022}" dt="2022-11-06T06:54:51.392" v="116" actId="21"/>
          <ac:spMkLst>
            <pc:docMk/>
            <pc:sldMk cId="3212846093" sldId="381"/>
            <ac:spMk id="2" creationId="{645AD5E1-A6F1-47DC-90FE-80EB7ABB4789}"/>
          </ac:spMkLst>
        </pc:spChg>
        <pc:spChg chg="add del mod">
          <ac:chgData name="Bharadwaja Cheruvu" userId="f23f1641-2f36-4ded-a6f6-e3bcd50c24f5" providerId="ADAL" clId="{FDA2F030-231F-7548-995B-EBCD0D716022}" dt="2022-11-06T06:55:56.156" v="124" actId="21"/>
          <ac:spMkLst>
            <pc:docMk/>
            <pc:sldMk cId="3212846093" sldId="381"/>
            <ac:spMk id="3" creationId="{C8404A7F-AAF6-570F-594B-1FB47744E128}"/>
          </ac:spMkLst>
        </pc:spChg>
        <pc:spChg chg="add del mod">
          <ac:chgData name="Bharadwaja Cheruvu" userId="f23f1641-2f36-4ded-a6f6-e3bcd50c24f5" providerId="ADAL" clId="{FDA2F030-231F-7548-995B-EBCD0D716022}" dt="2022-11-06T06:55:53.190" v="123" actId="21"/>
          <ac:spMkLst>
            <pc:docMk/>
            <pc:sldMk cId="3212846093" sldId="381"/>
            <ac:spMk id="4" creationId="{B42E42C2-40C6-6FE6-DD14-C9A95D9629F5}"/>
          </ac:spMkLst>
        </pc:spChg>
        <pc:spChg chg="add del mod">
          <ac:chgData name="Bharadwaja Cheruvu" userId="f23f1641-2f36-4ded-a6f6-e3bcd50c24f5" providerId="ADAL" clId="{FDA2F030-231F-7548-995B-EBCD0D716022}" dt="2022-11-06T06:54:53.631" v="117" actId="21"/>
          <ac:spMkLst>
            <pc:docMk/>
            <pc:sldMk cId="3212846093" sldId="381"/>
            <ac:spMk id="6" creationId="{57B58C22-CA9E-C03C-A9E1-F092B96916D7}"/>
          </ac:spMkLst>
        </pc:spChg>
        <pc:spChg chg="add mod">
          <ac:chgData name="Bharadwaja Cheruvu" userId="f23f1641-2f36-4ded-a6f6-e3bcd50c24f5" providerId="ADAL" clId="{FDA2F030-231F-7548-995B-EBCD0D716022}" dt="2022-11-06T07:02:34.968" v="214" actId="14100"/>
          <ac:spMkLst>
            <pc:docMk/>
            <pc:sldMk cId="3212846093" sldId="381"/>
            <ac:spMk id="7" creationId="{577E6F5D-32DC-7AF8-9217-FDC8B934774C}"/>
          </ac:spMkLst>
        </pc:spChg>
        <pc:spChg chg="add del mod">
          <ac:chgData name="Bharadwaja Cheruvu" userId="f23f1641-2f36-4ded-a6f6-e3bcd50c24f5" providerId="ADAL" clId="{FDA2F030-231F-7548-995B-EBCD0D716022}" dt="2022-11-06T07:00:59.935" v="192" actId="21"/>
          <ac:spMkLst>
            <pc:docMk/>
            <pc:sldMk cId="3212846093" sldId="381"/>
            <ac:spMk id="9" creationId="{BE9C708D-E8A6-F941-7C58-FE8B727B2E96}"/>
          </ac:spMkLst>
        </pc:spChg>
        <pc:spChg chg="add mod">
          <ac:chgData name="Bharadwaja Cheruvu" userId="f23f1641-2f36-4ded-a6f6-e3bcd50c24f5" providerId="ADAL" clId="{FDA2F030-231F-7548-995B-EBCD0D716022}" dt="2022-11-06T07:02:47.559" v="216" actId="1076"/>
          <ac:spMkLst>
            <pc:docMk/>
            <pc:sldMk cId="3212846093" sldId="381"/>
            <ac:spMk id="10" creationId="{88712AC2-3C38-4525-8484-192B49B0F8A7}"/>
          </ac:spMkLst>
        </pc:spChg>
        <pc:spChg chg="add mod">
          <ac:chgData name="Bharadwaja Cheruvu" userId="f23f1641-2f36-4ded-a6f6-e3bcd50c24f5" providerId="ADAL" clId="{FDA2F030-231F-7548-995B-EBCD0D716022}" dt="2022-11-06T06:56:42.445" v="131" actId="767"/>
          <ac:spMkLst>
            <pc:docMk/>
            <pc:sldMk cId="3212846093" sldId="381"/>
            <ac:spMk id="11" creationId="{A91E46B9-B0A7-120E-1332-5B455B180961}"/>
          </ac:spMkLst>
        </pc:spChg>
        <pc:spChg chg="add mod">
          <ac:chgData name="Bharadwaja Cheruvu" userId="f23f1641-2f36-4ded-a6f6-e3bcd50c24f5" providerId="ADAL" clId="{FDA2F030-231F-7548-995B-EBCD0D716022}" dt="2022-11-06T06:56:47.817" v="133" actId="14100"/>
          <ac:spMkLst>
            <pc:docMk/>
            <pc:sldMk cId="3212846093" sldId="381"/>
            <ac:spMk id="12" creationId="{52997943-BBB1-B744-D644-D011F63EAB06}"/>
          </ac:spMkLst>
        </pc:spChg>
        <pc:spChg chg="add del mod">
          <ac:chgData name="Bharadwaja Cheruvu" userId="f23f1641-2f36-4ded-a6f6-e3bcd50c24f5" providerId="ADAL" clId="{FDA2F030-231F-7548-995B-EBCD0D716022}" dt="2022-11-06T06:59:47.636" v="145" actId="21"/>
          <ac:spMkLst>
            <pc:docMk/>
            <pc:sldMk cId="3212846093" sldId="381"/>
            <ac:spMk id="13" creationId="{85D21BA7-2873-DF80-6639-31EDD0ED437B}"/>
          </ac:spMkLst>
        </pc:spChg>
        <pc:spChg chg="add del mod">
          <ac:chgData name="Bharadwaja Cheruvu" userId="f23f1641-2f36-4ded-a6f6-e3bcd50c24f5" providerId="ADAL" clId="{FDA2F030-231F-7548-995B-EBCD0D716022}" dt="2022-11-06T06:59:44.197" v="144" actId="21"/>
          <ac:spMkLst>
            <pc:docMk/>
            <pc:sldMk cId="3212846093" sldId="381"/>
            <ac:spMk id="15" creationId="{D461BA9D-6942-27D1-2129-58CC9B0F2500}"/>
          </ac:spMkLst>
        </pc:spChg>
        <pc:spChg chg="add del mod">
          <ac:chgData name="Bharadwaja Cheruvu" userId="f23f1641-2f36-4ded-a6f6-e3bcd50c24f5" providerId="ADAL" clId="{FDA2F030-231F-7548-995B-EBCD0D716022}" dt="2022-11-06T07:00:50.407" v="188" actId="1076"/>
          <ac:spMkLst>
            <pc:docMk/>
            <pc:sldMk cId="3212846093" sldId="381"/>
            <ac:spMk id="398" creationId="{EA77BB26-E002-49B1-B782-9E4734F3532C}"/>
          </ac:spMkLst>
        </pc:spChg>
        <pc:picChg chg="add mod">
          <ac:chgData name="Bharadwaja Cheruvu" userId="f23f1641-2f36-4ded-a6f6-e3bcd50c24f5" providerId="ADAL" clId="{FDA2F030-231F-7548-995B-EBCD0D716022}" dt="2022-11-06T07:02:42.872" v="215" actId="1076"/>
          <ac:picMkLst>
            <pc:docMk/>
            <pc:sldMk cId="3212846093" sldId="381"/>
            <ac:picMk id="8" creationId="{83E9AD95-2F25-F03A-746F-151422063700}"/>
          </ac:picMkLst>
        </pc:picChg>
      </pc:sldChg>
      <pc:sldChg chg="addSp delSp modSp add mod">
        <pc:chgData name="Bharadwaja Cheruvu" userId="f23f1641-2f36-4ded-a6f6-e3bcd50c24f5" providerId="ADAL" clId="{FDA2F030-231F-7548-995B-EBCD0D716022}" dt="2022-11-06T07:03:49.011" v="241" actId="20577"/>
        <pc:sldMkLst>
          <pc:docMk/>
          <pc:sldMk cId="1953771183" sldId="382"/>
        </pc:sldMkLst>
        <pc:spChg chg="mod">
          <ac:chgData name="Bharadwaja Cheruvu" userId="f23f1641-2f36-4ded-a6f6-e3bcd50c24f5" providerId="ADAL" clId="{FDA2F030-231F-7548-995B-EBCD0D716022}" dt="2022-11-06T07:03:41.726" v="224" actId="1076"/>
          <ac:spMkLst>
            <pc:docMk/>
            <pc:sldMk cId="1953771183" sldId="382"/>
            <ac:spMk id="3" creationId="{C8404A7F-AAF6-570F-594B-1FB47744E128}"/>
          </ac:spMkLst>
        </pc:spChg>
        <pc:spChg chg="mod">
          <ac:chgData name="Bharadwaja Cheruvu" userId="f23f1641-2f36-4ded-a6f6-e3bcd50c24f5" providerId="ADAL" clId="{FDA2F030-231F-7548-995B-EBCD0D716022}" dt="2022-11-06T07:03:49.011" v="241" actId="20577"/>
          <ac:spMkLst>
            <pc:docMk/>
            <pc:sldMk cId="1953771183" sldId="382"/>
            <ac:spMk id="4" creationId="{B42E42C2-40C6-6FE6-DD14-C9A95D9629F5}"/>
          </ac:spMkLst>
        </pc:spChg>
        <pc:spChg chg="add del mod">
          <ac:chgData name="Bharadwaja Cheruvu" userId="f23f1641-2f36-4ded-a6f6-e3bcd50c24f5" providerId="ADAL" clId="{FDA2F030-231F-7548-995B-EBCD0D716022}" dt="2022-11-06T07:03:16.823" v="219" actId="21"/>
          <ac:spMkLst>
            <pc:docMk/>
            <pc:sldMk cId="1953771183" sldId="382"/>
            <ac:spMk id="5" creationId="{7299A95D-962D-FC3F-2403-507778866D42}"/>
          </ac:spMkLst>
        </pc:spChg>
        <pc:spChg chg="del">
          <ac:chgData name="Bharadwaja Cheruvu" userId="f23f1641-2f36-4ded-a6f6-e3bcd50c24f5" providerId="ADAL" clId="{FDA2F030-231F-7548-995B-EBCD0D716022}" dt="2022-11-06T07:03:14.529" v="218" actId="21"/>
          <ac:spMkLst>
            <pc:docMk/>
            <pc:sldMk cId="1953771183" sldId="382"/>
            <ac:spMk id="7" creationId="{577E6F5D-32DC-7AF8-9217-FDC8B934774C}"/>
          </ac:spMkLst>
        </pc:spChg>
        <pc:spChg chg="mod">
          <ac:chgData name="Bharadwaja Cheruvu" userId="f23f1641-2f36-4ded-a6f6-e3bcd50c24f5" providerId="ADAL" clId="{FDA2F030-231F-7548-995B-EBCD0D716022}" dt="2022-11-06T07:03:34.457" v="223" actId="1076"/>
          <ac:spMkLst>
            <pc:docMk/>
            <pc:sldMk cId="1953771183" sldId="382"/>
            <ac:spMk id="9" creationId="{BE9C708D-E8A6-F941-7C58-FE8B727B2E96}"/>
          </ac:spMkLst>
        </pc:spChg>
        <pc:picChg chg="mod">
          <ac:chgData name="Bharadwaja Cheruvu" userId="f23f1641-2f36-4ded-a6f6-e3bcd50c24f5" providerId="ADAL" clId="{FDA2F030-231F-7548-995B-EBCD0D716022}" dt="2022-11-06T07:03:32.065" v="222" actId="1076"/>
          <ac:picMkLst>
            <pc:docMk/>
            <pc:sldMk cId="1953771183" sldId="382"/>
            <ac:picMk id="8" creationId="{83E9AD95-2F25-F03A-746F-151422063700}"/>
          </ac:picMkLst>
        </pc:picChg>
      </pc:sldChg>
      <pc:sldChg chg="add">
        <pc:chgData name="Bharadwaja Cheruvu" userId="f23f1641-2f36-4ded-a6f6-e3bcd50c24f5" providerId="ADAL" clId="{FDA2F030-231F-7548-995B-EBCD0D716022}" dt="2022-11-09T22:08:44.261" v="247" actId="2890"/>
        <pc:sldMkLst>
          <pc:docMk/>
          <pc:sldMk cId="419862695" sldId="383"/>
        </pc:sldMkLst>
      </pc:sldChg>
      <pc:sldChg chg="modSp add mod">
        <pc:chgData name="Bharadwaja Cheruvu" userId="f23f1641-2f36-4ded-a6f6-e3bcd50c24f5" providerId="ADAL" clId="{FDA2F030-231F-7548-995B-EBCD0D716022}" dt="2022-11-10T01:46:36.666" v="607" actId="20577"/>
        <pc:sldMkLst>
          <pc:docMk/>
          <pc:sldMk cId="2568375337" sldId="384"/>
        </pc:sldMkLst>
        <pc:spChg chg="mod">
          <ac:chgData name="Bharadwaja Cheruvu" userId="f23f1641-2f36-4ded-a6f6-e3bcd50c24f5" providerId="ADAL" clId="{FDA2F030-231F-7548-995B-EBCD0D716022}" dt="2022-11-10T01:44:06.376" v="539" actId="20577"/>
          <ac:spMkLst>
            <pc:docMk/>
            <pc:sldMk cId="2568375337" sldId="384"/>
            <ac:spMk id="8" creationId="{70A47C47-23A6-392C-240D-106D9670FF32}"/>
          </ac:spMkLst>
        </pc:spChg>
        <pc:spChg chg="mod">
          <ac:chgData name="Bharadwaja Cheruvu" userId="f23f1641-2f36-4ded-a6f6-e3bcd50c24f5" providerId="ADAL" clId="{FDA2F030-231F-7548-995B-EBCD0D716022}" dt="2022-11-10T01:46:36.666" v="607" actId="20577"/>
          <ac:spMkLst>
            <pc:docMk/>
            <pc:sldMk cId="2568375337" sldId="384"/>
            <ac:spMk id="15" creationId="{BE00DC1B-2424-C551-8D62-499292BD05B0}"/>
          </ac:spMkLst>
        </pc:spChg>
        <pc:spChg chg="mod">
          <ac:chgData name="Bharadwaja Cheruvu" userId="f23f1641-2f36-4ded-a6f6-e3bcd50c24f5" providerId="ADAL" clId="{FDA2F030-231F-7548-995B-EBCD0D716022}" dt="2022-11-10T01:45:43.420" v="606" actId="1076"/>
          <ac:spMkLst>
            <pc:docMk/>
            <pc:sldMk cId="2568375337" sldId="384"/>
            <ac:spMk id="16" creationId="{9CA2D54A-9EC2-D4E6-C2E8-CD5738EA4049}"/>
          </ac:spMkLst>
        </pc:spChg>
      </pc:sldChg>
      <pc:sldChg chg="addSp delSp modSp add mod ord modAnim">
        <pc:chgData name="Bharadwaja Cheruvu" userId="f23f1641-2f36-4ded-a6f6-e3bcd50c24f5" providerId="ADAL" clId="{FDA2F030-231F-7548-995B-EBCD0D716022}" dt="2022-11-10T02:39:51.080" v="808"/>
        <pc:sldMkLst>
          <pc:docMk/>
          <pc:sldMk cId="2088467303" sldId="385"/>
        </pc:sldMkLst>
        <pc:spChg chg="add del mod">
          <ac:chgData name="Bharadwaja Cheruvu" userId="f23f1641-2f36-4ded-a6f6-e3bcd50c24f5" providerId="ADAL" clId="{FDA2F030-231F-7548-995B-EBCD0D716022}" dt="2022-11-10T02:38:32.702" v="789" actId="21"/>
          <ac:spMkLst>
            <pc:docMk/>
            <pc:sldMk cId="2088467303" sldId="385"/>
            <ac:spMk id="2" creationId="{D503AC06-4FAF-AF0B-D497-580C5BF92F69}"/>
          </ac:spMkLst>
        </pc:spChg>
        <pc:spChg chg="del">
          <ac:chgData name="Bharadwaja Cheruvu" userId="f23f1641-2f36-4ded-a6f6-e3bcd50c24f5" providerId="ADAL" clId="{FDA2F030-231F-7548-995B-EBCD0D716022}" dt="2022-11-10T02:36:40.917" v="774" actId="478"/>
          <ac:spMkLst>
            <pc:docMk/>
            <pc:sldMk cId="2088467303" sldId="385"/>
            <ac:spMk id="3" creationId="{7C2AF330-7A18-405C-BC6D-401E3F891D46}"/>
          </ac:spMkLst>
        </pc:spChg>
        <pc:spChg chg="del mod">
          <ac:chgData name="Bharadwaja Cheruvu" userId="f23f1641-2f36-4ded-a6f6-e3bcd50c24f5" providerId="ADAL" clId="{FDA2F030-231F-7548-995B-EBCD0D716022}" dt="2022-11-10T02:38:44.826" v="793" actId="21"/>
          <ac:spMkLst>
            <pc:docMk/>
            <pc:sldMk cId="2088467303" sldId="385"/>
            <ac:spMk id="4" creationId="{00000000-0000-0000-0000-000000000000}"/>
          </ac:spMkLst>
        </pc:spChg>
        <pc:spChg chg="del">
          <ac:chgData name="Bharadwaja Cheruvu" userId="f23f1641-2f36-4ded-a6f6-e3bcd50c24f5" providerId="ADAL" clId="{FDA2F030-231F-7548-995B-EBCD0D716022}" dt="2022-11-10T02:36:40.917" v="774" actId="478"/>
          <ac:spMkLst>
            <pc:docMk/>
            <pc:sldMk cId="2088467303" sldId="385"/>
            <ac:spMk id="6" creationId="{2BC3DFF8-124C-4806-AB0F-F4370E0EFF97}"/>
          </ac:spMkLst>
        </pc:spChg>
        <pc:spChg chg="del">
          <ac:chgData name="Bharadwaja Cheruvu" userId="f23f1641-2f36-4ded-a6f6-e3bcd50c24f5" providerId="ADAL" clId="{FDA2F030-231F-7548-995B-EBCD0D716022}" dt="2022-11-10T02:36:40.917" v="774" actId="478"/>
          <ac:spMkLst>
            <pc:docMk/>
            <pc:sldMk cId="2088467303" sldId="385"/>
            <ac:spMk id="7" creationId="{4DC7540B-2CF3-4017-B8F9-26ABFF0B529E}"/>
          </ac:spMkLst>
        </pc:spChg>
        <pc:spChg chg="del">
          <ac:chgData name="Bharadwaja Cheruvu" userId="f23f1641-2f36-4ded-a6f6-e3bcd50c24f5" providerId="ADAL" clId="{FDA2F030-231F-7548-995B-EBCD0D716022}" dt="2022-11-10T02:36:40.917" v="774" actId="478"/>
          <ac:spMkLst>
            <pc:docMk/>
            <pc:sldMk cId="2088467303" sldId="385"/>
            <ac:spMk id="8" creationId="{DC17FBA9-2E33-4A98-8C9A-E310FCE1D66D}"/>
          </ac:spMkLst>
        </pc:spChg>
        <pc:spChg chg="add del mod">
          <ac:chgData name="Bharadwaja Cheruvu" userId="f23f1641-2f36-4ded-a6f6-e3bcd50c24f5" providerId="ADAL" clId="{FDA2F030-231F-7548-995B-EBCD0D716022}" dt="2022-11-10T02:38:42.658" v="792" actId="21"/>
          <ac:spMkLst>
            <pc:docMk/>
            <pc:sldMk cId="2088467303" sldId="385"/>
            <ac:spMk id="13" creationId="{5C0C7719-5BBA-BA5A-872D-89AC5520F28B}"/>
          </ac:spMkLst>
        </pc:spChg>
        <pc:spChg chg="add del mod">
          <ac:chgData name="Bharadwaja Cheruvu" userId="f23f1641-2f36-4ded-a6f6-e3bcd50c24f5" providerId="ADAL" clId="{FDA2F030-231F-7548-995B-EBCD0D716022}" dt="2022-11-10T02:38:39.470" v="791"/>
          <ac:spMkLst>
            <pc:docMk/>
            <pc:sldMk cId="2088467303" sldId="385"/>
            <ac:spMk id="16" creationId="{EFCE25D8-CC6A-DB06-1672-3B95DC9D7C34}"/>
          </ac:spMkLst>
        </pc:spChg>
        <pc:spChg chg="mod">
          <ac:chgData name="Bharadwaja Cheruvu" userId="f23f1641-2f36-4ded-a6f6-e3bcd50c24f5" providerId="ADAL" clId="{FDA2F030-231F-7548-995B-EBCD0D716022}" dt="2022-11-10T02:36:32.763" v="773" actId="1076"/>
          <ac:spMkLst>
            <pc:docMk/>
            <pc:sldMk cId="2088467303" sldId="385"/>
            <ac:spMk id="18" creationId="{DA9AFC7E-14A3-459A-AF43-61E328EE08BA}"/>
          </ac:spMkLst>
        </pc:spChg>
        <pc:spChg chg="add del mod">
          <ac:chgData name="Bharadwaja Cheruvu" userId="f23f1641-2f36-4ded-a6f6-e3bcd50c24f5" providerId="ADAL" clId="{FDA2F030-231F-7548-995B-EBCD0D716022}" dt="2022-11-10T02:38:39.470" v="791"/>
          <ac:spMkLst>
            <pc:docMk/>
            <pc:sldMk cId="2088467303" sldId="385"/>
            <ac:spMk id="22" creationId="{2C05AC5C-C493-6F29-D803-ED3BBA7FBB0E}"/>
          </ac:spMkLst>
        </pc:spChg>
        <pc:spChg chg="add del mod">
          <ac:chgData name="Bharadwaja Cheruvu" userId="f23f1641-2f36-4ded-a6f6-e3bcd50c24f5" providerId="ADAL" clId="{FDA2F030-231F-7548-995B-EBCD0D716022}" dt="2022-11-10T02:38:39.470" v="791"/>
          <ac:spMkLst>
            <pc:docMk/>
            <pc:sldMk cId="2088467303" sldId="385"/>
            <ac:spMk id="23" creationId="{106500F3-8E42-059B-E529-7759BF5F6598}"/>
          </ac:spMkLst>
        </pc:spChg>
        <pc:spChg chg="add del mod">
          <ac:chgData name="Bharadwaja Cheruvu" userId="f23f1641-2f36-4ded-a6f6-e3bcd50c24f5" providerId="ADAL" clId="{FDA2F030-231F-7548-995B-EBCD0D716022}" dt="2022-11-10T02:38:47.473" v="794" actId="21"/>
          <ac:spMkLst>
            <pc:docMk/>
            <pc:sldMk cId="2088467303" sldId="385"/>
            <ac:spMk id="32" creationId="{4051B713-0850-B752-5196-A9A968E50FB0}"/>
          </ac:spMkLst>
        </pc:spChg>
        <pc:spChg chg="add del mod">
          <ac:chgData name="Bharadwaja Cheruvu" userId="f23f1641-2f36-4ded-a6f6-e3bcd50c24f5" providerId="ADAL" clId="{FDA2F030-231F-7548-995B-EBCD0D716022}" dt="2022-11-10T02:38:52.800" v="796"/>
          <ac:spMkLst>
            <pc:docMk/>
            <pc:sldMk cId="2088467303" sldId="385"/>
            <ac:spMk id="33" creationId="{D3A193C1-3DE3-4CEE-3115-67F13A58FDC1}"/>
          </ac:spMkLst>
        </pc:spChg>
        <pc:spChg chg="add mod">
          <ac:chgData name="Bharadwaja Cheruvu" userId="f23f1641-2f36-4ded-a6f6-e3bcd50c24f5" providerId="ADAL" clId="{FDA2F030-231F-7548-995B-EBCD0D716022}" dt="2022-11-10T02:39:00.714" v="797"/>
          <ac:spMkLst>
            <pc:docMk/>
            <pc:sldMk cId="2088467303" sldId="385"/>
            <ac:spMk id="34" creationId="{14E64A6E-501E-3179-8884-5885F804701E}"/>
          </ac:spMkLst>
        </pc:spChg>
        <pc:spChg chg="add mod">
          <ac:chgData name="Bharadwaja Cheruvu" userId="f23f1641-2f36-4ded-a6f6-e3bcd50c24f5" providerId="ADAL" clId="{FDA2F030-231F-7548-995B-EBCD0D716022}" dt="2022-11-10T02:39:51.080" v="808"/>
          <ac:spMkLst>
            <pc:docMk/>
            <pc:sldMk cId="2088467303" sldId="385"/>
            <ac:spMk id="35" creationId="{800F834F-A0BE-EE8B-8159-B629481ED96B}"/>
          </ac:spMkLst>
        </pc:spChg>
        <pc:spChg chg="add mod">
          <ac:chgData name="Bharadwaja Cheruvu" userId="f23f1641-2f36-4ded-a6f6-e3bcd50c24f5" providerId="ADAL" clId="{FDA2F030-231F-7548-995B-EBCD0D716022}" dt="2022-11-10T02:39:45.883" v="807" actId="20577"/>
          <ac:spMkLst>
            <pc:docMk/>
            <pc:sldMk cId="2088467303" sldId="385"/>
            <ac:spMk id="36" creationId="{71DDB342-7B25-E0EC-E1C6-E763D75A6CC5}"/>
          </ac:spMkLst>
        </pc:spChg>
        <pc:grpChg chg="del">
          <ac:chgData name="Bharadwaja Cheruvu" userId="f23f1641-2f36-4ded-a6f6-e3bcd50c24f5" providerId="ADAL" clId="{FDA2F030-231F-7548-995B-EBCD0D716022}" dt="2022-11-10T02:36:40.917" v="774" actId="478"/>
          <ac:grpSpMkLst>
            <pc:docMk/>
            <pc:sldMk cId="2088467303" sldId="385"/>
            <ac:grpSpMk id="11" creationId="{FAA440A6-0D22-4010-AF2F-F30740BF7A9C}"/>
          </ac:grpSpMkLst>
        </pc:grpChg>
        <pc:grpChg chg="del">
          <ac:chgData name="Bharadwaja Cheruvu" userId="f23f1641-2f36-4ded-a6f6-e3bcd50c24f5" providerId="ADAL" clId="{FDA2F030-231F-7548-995B-EBCD0D716022}" dt="2022-11-10T02:36:40.917" v="774" actId="478"/>
          <ac:grpSpMkLst>
            <pc:docMk/>
            <pc:sldMk cId="2088467303" sldId="385"/>
            <ac:grpSpMk id="20" creationId="{6E7D77FD-E769-4916-BB76-771F92412C50}"/>
          </ac:grpSpMkLst>
        </pc:grpChg>
        <pc:grpChg chg="del">
          <ac:chgData name="Bharadwaja Cheruvu" userId="f23f1641-2f36-4ded-a6f6-e3bcd50c24f5" providerId="ADAL" clId="{FDA2F030-231F-7548-995B-EBCD0D716022}" dt="2022-11-10T02:36:42.803" v="775" actId="478"/>
          <ac:grpSpMkLst>
            <pc:docMk/>
            <pc:sldMk cId="2088467303" sldId="385"/>
            <ac:grpSpMk id="24" creationId="{32A2E730-ABDA-4307-9617-7F0B65ACCCD7}"/>
          </ac:grpSpMkLst>
        </pc:grpChg>
        <pc:grpChg chg="del">
          <ac:chgData name="Bharadwaja Cheruvu" userId="f23f1641-2f36-4ded-a6f6-e3bcd50c24f5" providerId="ADAL" clId="{FDA2F030-231F-7548-995B-EBCD0D716022}" dt="2022-11-10T02:36:40.917" v="774" actId="478"/>
          <ac:grpSpMkLst>
            <pc:docMk/>
            <pc:sldMk cId="2088467303" sldId="385"/>
            <ac:grpSpMk id="30" creationId="{2AF7931B-AC25-46A0-BCC7-9073C18D4D77}"/>
          </ac:grpSpMkLst>
        </pc:grpChg>
        <pc:picChg chg="add del mod">
          <ac:chgData name="Bharadwaja Cheruvu" userId="f23f1641-2f36-4ded-a6f6-e3bcd50c24f5" providerId="ADAL" clId="{FDA2F030-231F-7548-995B-EBCD0D716022}" dt="2022-11-10T02:38:39.470" v="791"/>
          <ac:picMkLst>
            <pc:docMk/>
            <pc:sldMk cId="2088467303" sldId="385"/>
            <ac:picMk id="25" creationId="{A1BE7ABC-7A62-6711-639D-F75BFBF9BCCE}"/>
          </ac:picMkLst>
        </pc:picChg>
        <pc:picChg chg="add mod">
          <ac:chgData name="Bharadwaja Cheruvu" userId="f23f1641-2f36-4ded-a6f6-e3bcd50c24f5" providerId="ADAL" clId="{FDA2F030-231F-7548-995B-EBCD0D716022}" dt="2022-11-10T02:39:00.714" v="797"/>
          <ac:picMkLst>
            <pc:docMk/>
            <pc:sldMk cId="2088467303" sldId="385"/>
            <ac:picMk id="37" creationId="{27051291-0FD4-D94B-D1E1-9E94B0A8BA6D}"/>
          </ac:picMkLst>
        </pc:picChg>
        <pc:cxnChg chg="del">
          <ac:chgData name="Bharadwaja Cheruvu" userId="f23f1641-2f36-4ded-a6f6-e3bcd50c24f5" providerId="ADAL" clId="{FDA2F030-231F-7548-995B-EBCD0D716022}" dt="2022-11-10T02:36:40.917" v="774" actId="478"/>
          <ac:cxnSpMkLst>
            <pc:docMk/>
            <pc:sldMk cId="2088467303" sldId="385"/>
            <ac:cxnSpMk id="5" creationId="{60888F8F-1FBC-4A8C-81C5-123E219D0551}"/>
          </ac:cxnSpMkLst>
        </pc:cxnChg>
        <pc:cxnChg chg="del">
          <ac:chgData name="Bharadwaja Cheruvu" userId="f23f1641-2f36-4ded-a6f6-e3bcd50c24f5" providerId="ADAL" clId="{FDA2F030-231F-7548-995B-EBCD0D716022}" dt="2022-11-10T02:36:40.917" v="774" actId="478"/>
          <ac:cxnSpMkLst>
            <pc:docMk/>
            <pc:sldMk cId="2088467303" sldId="385"/>
            <ac:cxnSpMk id="9" creationId="{BA7602ED-C8BC-4E67-82A5-FADA847CAA5A}"/>
          </ac:cxnSpMkLst>
        </pc:cxnChg>
        <pc:cxnChg chg="del">
          <ac:chgData name="Bharadwaja Cheruvu" userId="f23f1641-2f36-4ded-a6f6-e3bcd50c24f5" providerId="ADAL" clId="{FDA2F030-231F-7548-995B-EBCD0D716022}" dt="2022-11-10T02:36:40.917" v="774" actId="478"/>
          <ac:cxnSpMkLst>
            <pc:docMk/>
            <pc:sldMk cId="2088467303" sldId="385"/>
            <ac:cxnSpMk id="10" creationId="{FB8ABB24-D491-4C4D-94D7-557404A5F414}"/>
          </ac:cxnSpMkLst>
        </pc:cxnChg>
      </pc:sldChg>
      <pc:sldChg chg="add">
        <pc:chgData name="Bharadwaja Cheruvu" userId="f23f1641-2f36-4ded-a6f6-e3bcd50c24f5" providerId="ADAL" clId="{FDA2F030-231F-7548-995B-EBCD0D716022}" dt="2022-11-10T02:32:05.824" v="702" actId="2890"/>
        <pc:sldMkLst>
          <pc:docMk/>
          <pc:sldMk cId="2768626924" sldId="386"/>
        </pc:sldMkLst>
      </pc:sldChg>
      <pc:sldChg chg="addSp delSp modSp add mod">
        <pc:chgData name="Bharadwaja Cheruvu" userId="f23f1641-2f36-4ded-a6f6-e3bcd50c24f5" providerId="ADAL" clId="{FDA2F030-231F-7548-995B-EBCD0D716022}" dt="2022-11-10T02:44:24.505" v="813" actId="14100"/>
        <pc:sldMkLst>
          <pc:docMk/>
          <pc:sldMk cId="2443731593" sldId="387"/>
        </pc:sldMkLst>
        <pc:spChg chg="del">
          <ac:chgData name="Bharadwaja Cheruvu" userId="f23f1641-2f36-4ded-a6f6-e3bcd50c24f5" providerId="ADAL" clId="{FDA2F030-231F-7548-995B-EBCD0D716022}" dt="2022-11-10T02:44:02.287" v="810" actId="478"/>
          <ac:spMkLst>
            <pc:docMk/>
            <pc:sldMk cId="2443731593" sldId="387"/>
            <ac:spMk id="34" creationId="{14E64A6E-501E-3179-8884-5885F804701E}"/>
          </ac:spMkLst>
        </pc:spChg>
        <pc:spChg chg="del">
          <ac:chgData name="Bharadwaja Cheruvu" userId="f23f1641-2f36-4ded-a6f6-e3bcd50c24f5" providerId="ADAL" clId="{FDA2F030-231F-7548-995B-EBCD0D716022}" dt="2022-11-10T02:44:02.287" v="810" actId="478"/>
          <ac:spMkLst>
            <pc:docMk/>
            <pc:sldMk cId="2443731593" sldId="387"/>
            <ac:spMk id="35" creationId="{800F834F-A0BE-EE8B-8159-B629481ED96B}"/>
          </ac:spMkLst>
        </pc:spChg>
        <pc:spChg chg="del">
          <ac:chgData name="Bharadwaja Cheruvu" userId="f23f1641-2f36-4ded-a6f6-e3bcd50c24f5" providerId="ADAL" clId="{FDA2F030-231F-7548-995B-EBCD0D716022}" dt="2022-11-10T02:44:02.287" v="810" actId="478"/>
          <ac:spMkLst>
            <pc:docMk/>
            <pc:sldMk cId="2443731593" sldId="387"/>
            <ac:spMk id="36" creationId="{71DDB342-7B25-E0EC-E1C6-E763D75A6CC5}"/>
          </ac:spMkLst>
        </pc:spChg>
        <pc:picChg chg="add mod">
          <ac:chgData name="Bharadwaja Cheruvu" userId="f23f1641-2f36-4ded-a6f6-e3bcd50c24f5" providerId="ADAL" clId="{FDA2F030-231F-7548-995B-EBCD0D716022}" dt="2022-11-10T02:44:24.505" v="813" actId="14100"/>
          <ac:picMkLst>
            <pc:docMk/>
            <pc:sldMk cId="2443731593" sldId="387"/>
            <ac:picMk id="2" creationId="{64727FC9-C87E-FFAB-7C99-CEA6B9C28FEF}"/>
          </ac:picMkLst>
        </pc:picChg>
        <pc:picChg chg="del">
          <ac:chgData name="Bharadwaja Cheruvu" userId="f23f1641-2f36-4ded-a6f6-e3bcd50c24f5" providerId="ADAL" clId="{FDA2F030-231F-7548-995B-EBCD0D716022}" dt="2022-11-10T02:44:02.287" v="810" actId="478"/>
          <ac:picMkLst>
            <pc:docMk/>
            <pc:sldMk cId="2443731593" sldId="387"/>
            <ac:picMk id="37" creationId="{27051291-0FD4-D94B-D1E1-9E94B0A8BA6D}"/>
          </ac:picMkLst>
        </pc:picChg>
      </pc:sldChg>
      <pc:sldChg chg="addSp delSp modSp add mod">
        <pc:chgData name="Bharadwaja Cheruvu" userId="f23f1641-2f36-4ded-a6f6-e3bcd50c24f5" providerId="ADAL" clId="{FDA2F030-231F-7548-995B-EBCD0D716022}" dt="2022-11-10T02:46:01.383" v="822" actId="1076"/>
        <pc:sldMkLst>
          <pc:docMk/>
          <pc:sldMk cId="1703767222" sldId="388"/>
        </pc:sldMkLst>
        <pc:spChg chg="add del mod">
          <ac:chgData name="Bharadwaja Cheruvu" userId="f23f1641-2f36-4ded-a6f6-e3bcd50c24f5" providerId="ADAL" clId="{FDA2F030-231F-7548-995B-EBCD0D716022}" dt="2022-11-10T02:45:22.691" v="817"/>
          <ac:spMkLst>
            <pc:docMk/>
            <pc:sldMk cId="1703767222" sldId="388"/>
            <ac:spMk id="3" creationId="{255E76AC-2AD3-C541-5EA9-80211738ECAD}"/>
          </ac:spMkLst>
        </pc:spChg>
        <pc:spChg chg="add del mod">
          <ac:chgData name="Bharadwaja Cheruvu" userId="f23f1641-2f36-4ded-a6f6-e3bcd50c24f5" providerId="ADAL" clId="{FDA2F030-231F-7548-995B-EBCD0D716022}" dt="2022-11-10T02:45:22.691" v="817"/>
          <ac:spMkLst>
            <pc:docMk/>
            <pc:sldMk cId="1703767222" sldId="388"/>
            <ac:spMk id="4" creationId="{52C2AC9A-A986-7C58-F43B-5D8554873E4C}"/>
          </ac:spMkLst>
        </pc:spChg>
        <pc:spChg chg="add del mod">
          <ac:chgData name="Bharadwaja Cheruvu" userId="f23f1641-2f36-4ded-a6f6-e3bcd50c24f5" providerId="ADAL" clId="{FDA2F030-231F-7548-995B-EBCD0D716022}" dt="2022-11-10T02:45:22.691" v="817"/>
          <ac:spMkLst>
            <pc:docMk/>
            <pc:sldMk cId="1703767222" sldId="388"/>
            <ac:spMk id="5" creationId="{FC5FB541-7207-ABA0-0509-9C8CD374FE7E}"/>
          </ac:spMkLst>
        </pc:spChg>
        <pc:spChg chg="add del mod">
          <ac:chgData name="Bharadwaja Cheruvu" userId="f23f1641-2f36-4ded-a6f6-e3bcd50c24f5" providerId="ADAL" clId="{FDA2F030-231F-7548-995B-EBCD0D716022}" dt="2022-11-10T02:45:22.691" v="817"/>
          <ac:spMkLst>
            <pc:docMk/>
            <pc:sldMk cId="1703767222" sldId="388"/>
            <ac:spMk id="6" creationId="{442F2754-3D8D-33C5-0FBC-777B67D7F599}"/>
          </ac:spMkLst>
        </pc:spChg>
        <pc:spChg chg="add del mod">
          <ac:chgData name="Bharadwaja Cheruvu" userId="f23f1641-2f36-4ded-a6f6-e3bcd50c24f5" providerId="ADAL" clId="{FDA2F030-231F-7548-995B-EBCD0D716022}" dt="2022-11-10T02:45:22.691" v="817"/>
          <ac:spMkLst>
            <pc:docMk/>
            <pc:sldMk cId="1703767222" sldId="388"/>
            <ac:spMk id="7" creationId="{AB8EA62A-78BA-03C1-859F-7316BE0C4ECE}"/>
          </ac:spMkLst>
        </pc:spChg>
        <pc:spChg chg="add del mod">
          <ac:chgData name="Bharadwaja Cheruvu" userId="f23f1641-2f36-4ded-a6f6-e3bcd50c24f5" providerId="ADAL" clId="{FDA2F030-231F-7548-995B-EBCD0D716022}" dt="2022-11-10T02:45:22.691" v="817"/>
          <ac:spMkLst>
            <pc:docMk/>
            <pc:sldMk cId="1703767222" sldId="388"/>
            <ac:spMk id="8" creationId="{8EF15C0C-000A-04B7-F290-491EF5B48993}"/>
          </ac:spMkLst>
        </pc:spChg>
        <pc:spChg chg="add del mod">
          <ac:chgData name="Bharadwaja Cheruvu" userId="f23f1641-2f36-4ded-a6f6-e3bcd50c24f5" providerId="ADAL" clId="{FDA2F030-231F-7548-995B-EBCD0D716022}" dt="2022-11-10T02:45:22.691" v="817"/>
          <ac:spMkLst>
            <pc:docMk/>
            <pc:sldMk cId="1703767222" sldId="388"/>
            <ac:spMk id="9" creationId="{B26F5C65-0021-5E48-E40E-B6B0C446FA04}"/>
          </ac:spMkLst>
        </pc:spChg>
        <pc:spChg chg="add del mod">
          <ac:chgData name="Bharadwaja Cheruvu" userId="f23f1641-2f36-4ded-a6f6-e3bcd50c24f5" providerId="ADAL" clId="{FDA2F030-231F-7548-995B-EBCD0D716022}" dt="2022-11-10T02:45:22.691" v="817"/>
          <ac:spMkLst>
            <pc:docMk/>
            <pc:sldMk cId="1703767222" sldId="388"/>
            <ac:spMk id="10" creationId="{0FED283D-66ED-B60A-EAA3-2F53CC2FAC5D}"/>
          </ac:spMkLst>
        </pc:spChg>
        <pc:spChg chg="add del mod">
          <ac:chgData name="Bharadwaja Cheruvu" userId="f23f1641-2f36-4ded-a6f6-e3bcd50c24f5" providerId="ADAL" clId="{FDA2F030-231F-7548-995B-EBCD0D716022}" dt="2022-11-10T02:45:22.691" v="817"/>
          <ac:spMkLst>
            <pc:docMk/>
            <pc:sldMk cId="1703767222" sldId="388"/>
            <ac:spMk id="11" creationId="{024ACA57-1B6F-DBE1-9B3C-161BCB697393}"/>
          </ac:spMkLst>
        </pc:spChg>
        <pc:spChg chg="add del mod">
          <ac:chgData name="Bharadwaja Cheruvu" userId="f23f1641-2f36-4ded-a6f6-e3bcd50c24f5" providerId="ADAL" clId="{FDA2F030-231F-7548-995B-EBCD0D716022}" dt="2022-11-10T02:45:22.691" v="817"/>
          <ac:spMkLst>
            <pc:docMk/>
            <pc:sldMk cId="1703767222" sldId="388"/>
            <ac:spMk id="13" creationId="{598EF5A9-A1A8-0ECA-DAA5-4A5E437CC394}"/>
          </ac:spMkLst>
        </pc:spChg>
        <pc:spChg chg="add del mod">
          <ac:chgData name="Bharadwaja Cheruvu" userId="f23f1641-2f36-4ded-a6f6-e3bcd50c24f5" providerId="ADAL" clId="{FDA2F030-231F-7548-995B-EBCD0D716022}" dt="2022-11-10T02:45:22.691" v="817"/>
          <ac:spMkLst>
            <pc:docMk/>
            <pc:sldMk cId="1703767222" sldId="388"/>
            <ac:spMk id="22" creationId="{0ABB38F9-E71F-FA4D-B8DD-7130220E673F}"/>
          </ac:spMkLst>
        </pc:spChg>
        <pc:spChg chg="add del mod">
          <ac:chgData name="Bharadwaja Cheruvu" userId="f23f1641-2f36-4ded-a6f6-e3bcd50c24f5" providerId="ADAL" clId="{FDA2F030-231F-7548-995B-EBCD0D716022}" dt="2022-11-10T02:45:22.691" v="817"/>
          <ac:spMkLst>
            <pc:docMk/>
            <pc:sldMk cId="1703767222" sldId="388"/>
            <ac:spMk id="23" creationId="{7F0E8417-E809-9222-E346-A06B1B8D7A1C}"/>
          </ac:spMkLst>
        </pc:spChg>
        <pc:spChg chg="add del mod">
          <ac:chgData name="Bharadwaja Cheruvu" userId="f23f1641-2f36-4ded-a6f6-e3bcd50c24f5" providerId="ADAL" clId="{FDA2F030-231F-7548-995B-EBCD0D716022}" dt="2022-11-10T02:45:22.691" v="817"/>
          <ac:spMkLst>
            <pc:docMk/>
            <pc:sldMk cId="1703767222" sldId="388"/>
            <ac:spMk id="24" creationId="{A58CCE47-84B6-178F-2943-919F8DA138B1}"/>
          </ac:spMkLst>
        </pc:spChg>
        <pc:spChg chg="add del mod">
          <ac:chgData name="Bharadwaja Cheruvu" userId="f23f1641-2f36-4ded-a6f6-e3bcd50c24f5" providerId="ADAL" clId="{FDA2F030-231F-7548-995B-EBCD0D716022}" dt="2022-11-10T02:45:22.691" v="817"/>
          <ac:spMkLst>
            <pc:docMk/>
            <pc:sldMk cId="1703767222" sldId="388"/>
            <ac:spMk id="25" creationId="{1C38819D-9C68-6A80-7C57-C1E1C2690922}"/>
          </ac:spMkLst>
        </pc:spChg>
        <pc:spChg chg="add del mod">
          <ac:chgData name="Bharadwaja Cheruvu" userId="f23f1641-2f36-4ded-a6f6-e3bcd50c24f5" providerId="ADAL" clId="{FDA2F030-231F-7548-995B-EBCD0D716022}" dt="2022-11-10T02:45:22.691" v="817"/>
          <ac:spMkLst>
            <pc:docMk/>
            <pc:sldMk cId="1703767222" sldId="388"/>
            <ac:spMk id="26" creationId="{0BDC4370-7407-3BDB-0F12-D3E95A286A4D}"/>
          </ac:spMkLst>
        </pc:spChg>
        <pc:spChg chg="add del mod">
          <ac:chgData name="Bharadwaja Cheruvu" userId="f23f1641-2f36-4ded-a6f6-e3bcd50c24f5" providerId="ADAL" clId="{FDA2F030-231F-7548-995B-EBCD0D716022}" dt="2022-11-10T02:45:22.691" v="817"/>
          <ac:spMkLst>
            <pc:docMk/>
            <pc:sldMk cId="1703767222" sldId="388"/>
            <ac:spMk id="27" creationId="{F10360FA-12B4-6176-1D82-ABE00088E05C}"/>
          </ac:spMkLst>
        </pc:spChg>
        <pc:spChg chg="add del mod">
          <ac:chgData name="Bharadwaja Cheruvu" userId="f23f1641-2f36-4ded-a6f6-e3bcd50c24f5" providerId="ADAL" clId="{FDA2F030-231F-7548-995B-EBCD0D716022}" dt="2022-11-10T02:45:22.691" v="817"/>
          <ac:spMkLst>
            <pc:docMk/>
            <pc:sldMk cId="1703767222" sldId="388"/>
            <ac:spMk id="28" creationId="{023BA909-5088-BC02-DE72-8623AB7C3394}"/>
          </ac:spMkLst>
        </pc:spChg>
        <pc:spChg chg="add del mod">
          <ac:chgData name="Bharadwaja Cheruvu" userId="f23f1641-2f36-4ded-a6f6-e3bcd50c24f5" providerId="ADAL" clId="{FDA2F030-231F-7548-995B-EBCD0D716022}" dt="2022-11-10T02:45:22.691" v="817"/>
          <ac:spMkLst>
            <pc:docMk/>
            <pc:sldMk cId="1703767222" sldId="388"/>
            <ac:spMk id="29" creationId="{F48D6B82-C4F1-9026-5EF8-5F8C8909A878}"/>
          </ac:spMkLst>
        </pc:spChg>
        <pc:spChg chg="add del mod">
          <ac:chgData name="Bharadwaja Cheruvu" userId="f23f1641-2f36-4ded-a6f6-e3bcd50c24f5" providerId="ADAL" clId="{FDA2F030-231F-7548-995B-EBCD0D716022}" dt="2022-11-10T02:45:22.691" v="817"/>
          <ac:spMkLst>
            <pc:docMk/>
            <pc:sldMk cId="1703767222" sldId="388"/>
            <ac:spMk id="30" creationId="{95232BF2-9584-C4B5-FA59-54FFEE5D1384}"/>
          </ac:spMkLst>
        </pc:spChg>
        <pc:spChg chg="add del mod">
          <ac:chgData name="Bharadwaja Cheruvu" userId="f23f1641-2f36-4ded-a6f6-e3bcd50c24f5" providerId="ADAL" clId="{FDA2F030-231F-7548-995B-EBCD0D716022}" dt="2022-11-10T02:45:22.691" v="817"/>
          <ac:spMkLst>
            <pc:docMk/>
            <pc:sldMk cId="1703767222" sldId="388"/>
            <ac:spMk id="31" creationId="{65C724A8-AFBF-208E-0156-DA0D179C514B}"/>
          </ac:spMkLst>
        </pc:spChg>
        <pc:spChg chg="add del mod">
          <ac:chgData name="Bharadwaja Cheruvu" userId="f23f1641-2f36-4ded-a6f6-e3bcd50c24f5" providerId="ADAL" clId="{FDA2F030-231F-7548-995B-EBCD0D716022}" dt="2022-11-10T02:45:22.691" v="817"/>
          <ac:spMkLst>
            <pc:docMk/>
            <pc:sldMk cId="1703767222" sldId="388"/>
            <ac:spMk id="32" creationId="{48D1D974-5C40-0BED-900B-583753DC045C}"/>
          </ac:spMkLst>
        </pc:spChg>
        <pc:spChg chg="add del mod">
          <ac:chgData name="Bharadwaja Cheruvu" userId="f23f1641-2f36-4ded-a6f6-e3bcd50c24f5" providerId="ADAL" clId="{FDA2F030-231F-7548-995B-EBCD0D716022}" dt="2022-11-10T02:45:22.691" v="817"/>
          <ac:spMkLst>
            <pc:docMk/>
            <pc:sldMk cId="1703767222" sldId="388"/>
            <ac:spMk id="33" creationId="{C3406685-593E-5409-71A0-3261509DAF5B}"/>
          </ac:spMkLst>
        </pc:spChg>
        <pc:spChg chg="add del mod">
          <ac:chgData name="Bharadwaja Cheruvu" userId="f23f1641-2f36-4ded-a6f6-e3bcd50c24f5" providerId="ADAL" clId="{FDA2F030-231F-7548-995B-EBCD0D716022}" dt="2022-11-10T02:45:22.691" v="817"/>
          <ac:spMkLst>
            <pc:docMk/>
            <pc:sldMk cId="1703767222" sldId="388"/>
            <ac:spMk id="34" creationId="{A8B6343E-DDF2-2A97-798B-F1AC00F2EC2B}"/>
          </ac:spMkLst>
        </pc:spChg>
        <pc:spChg chg="add del mod">
          <ac:chgData name="Bharadwaja Cheruvu" userId="f23f1641-2f36-4ded-a6f6-e3bcd50c24f5" providerId="ADAL" clId="{FDA2F030-231F-7548-995B-EBCD0D716022}" dt="2022-11-10T02:45:22.691" v="817"/>
          <ac:spMkLst>
            <pc:docMk/>
            <pc:sldMk cId="1703767222" sldId="388"/>
            <ac:spMk id="38" creationId="{474F286A-763E-1646-961E-5FAEE746D53D}"/>
          </ac:spMkLst>
        </pc:spChg>
        <pc:spChg chg="add del mod">
          <ac:chgData name="Bharadwaja Cheruvu" userId="f23f1641-2f36-4ded-a6f6-e3bcd50c24f5" providerId="ADAL" clId="{FDA2F030-231F-7548-995B-EBCD0D716022}" dt="2022-11-10T02:45:22.691" v="817"/>
          <ac:spMkLst>
            <pc:docMk/>
            <pc:sldMk cId="1703767222" sldId="388"/>
            <ac:spMk id="39" creationId="{9BEF26D7-6851-9A03-CBDD-7E1E8D355D5A}"/>
          </ac:spMkLst>
        </pc:spChg>
        <pc:spChg chg="add del mod">
          <ac:chgData name="Bharadwaja Cheruvu" userId="f23f1641-2f36-4ded-a6f6-e3bcd50c24f5" providerId="ADAL" clId="{FDA2F030-231F-7548-995B-EBCD0D716022}" dt="2022-11-10T02:45:22.691" v="817"/>
          <ac:spMkLst>
            <pc:docMk/>
            <pc:sldMk cId="1703767222" sldId="388"/>
            <ac:spMk id="40" creationId="{E5F1F2FB-E6A6-0B65-C6A8-BDCF4BE2AC95}"/>
          </ac:spMkLst>
        </pc:spChg>
        <pc:spChg chg="add del mod">
          <ac:chgData name="Bharadwaja Cheruvu" userId="f23f1641-2f36-4ded-a6f6-e3bcd50c24f5" providerId="ADAL" clId="{FDA2F030-231F-7548-995B-EBCD0D716022}" dt="2022-11-10T02:45:22.691" v="817"/>
          <ac:spMkLst>
            <pc:docMk/>
            <pc:sldMk cId="1703767222" sldId="388"/>
            <ac:spMk id="41" creationId="{728B5049-4F6B-F666-EB82-5C85F26BD4DB}"/>
          </ac:spMkLst>
        </pc:spChg>
        <pc:spChg chg="add del mod">
          <ac:chgData name="Bharadwaja Cheruvu" userId="f23f1641-2f36-4ded-a6f6-e3bcd50c24f5" providerId="ADAL" clId="{FDA2F030-231F-7548-995B-EBCD0D716022}" dt="2022-11-10T02:45:22.691" v="817"/>
          <ac:spMkLst>
            <pc:docMk/>
            <pc:sldMk cId="1703767222" sldId="388"/>
            <ac:spMk id="42" creationId="{17193246-FE5D-1269-5DAA-059D6277E270}"/>
          </ac:spMkLst>
        </pc:spChg>
        <pc:spChg chg="add del mod">
          <ac:chgData name="Bharadwaja Cheruvu" userId="f23f1641-2f36-4ded-a6f6-e3bcd50c24f5" providerId="ADAL" clId="{FDA2F030-231F-7548-995B-EBCD0D716022}" dt="2022-11-10T02:45:22.691" v="817"/>
          <ac:spMkLst>
            <pc:docMk/>
            <pc:sldMk cId="1703767222" sldId="388"/>
            <ac:spMk id="43" creationId="{9A35D99F-D9EF-EC94-D3A5-83E56D658BE3}"/>
          </ac:spMkLst>
        </pc:spChg>
        <pc:spChg chg="add del mod">
          <ac:chgData name="Bharadwaja Cheruvu" userId="f23f1641-2f36-4ded-a6f6-e3bcd50c24f5" providerId="ADAL" clId="{FDA2F030-231F-7548-995B-EBCD0D716022}" dt="2022-11-10T02:45:22.691" v="817"/>
          <ac:spMkLst>
            <pc:docMk/>
            <pc:sldMk cId="1703767222" sldId="388"/>
            <ac:spMk id="44" creationId="{8BA1BA5B-DA93-B346-89F7-E9A9AC164B51}"/>
          </ac:spMkLst>
        </pc:spChg>
        <pc:spChg chg="add del mod">
          <ac:chgData name="Bharadwaja Cheruvu" userId="f23f1641-2f36-4ded-a6f6-e3bcd50c24f5" providerId="ADAL" clId="{FDA2F030-231F-7548-995B-EBCD0D716022}" dt="2022-11-10T02:45:22.691" v="817"/>
          <ac:spMkLst>
            <pc:docMk/>
            <pc:sldMk cId="1703767222" sldId="388"/>
            <ac:spMk id="45" creationId="{532A0271-7769-16B9-45FA-EA0D533BC8B2}"/>
          </ac:spMkLst>
        </pc:spChg>
        <pc:spChg chg="add del mod">
          <ac:chgData name="Bharadwaja Cheruvu" userId="f23f1641-2f36-4ded-a6f6-e3bcd50c24f5" providerId="ADAL" clId="{FDA2F030-231F-7548-995B-EBCD0D716022}" dt="2022-11-10T02:45:22.691" v="817"/>
          <ac:spMkLst>
            <pc:docMk/>
            <pc:sldMk cId="1703767222" sldId="388"/>
            <ac:spMk id="46" creationId="{5006B632-A0F3-1E5C-21D1-8A588018156E}"/>
          </ac:spMkLst>
        </pc:spChg>
        <pc:picChg chg="del">
          <ac:chgData name="Bharadwaja Cheruvu" userId="f23f1641-2f36-4ded-a6f6-e3bcd50c24f5" providerId="ADAL" clId="{FDA2F030-231F-7548-995B-EBCD0D716022}" dt="2022-11-10T02:45:11.450" v="815" actId="478"/>
          <ac:picMkLst>
            <pc:docMk/>
            <pc:sldMk cId="1703767222" sldId="388"/>
            <ac:picMk id="2" creationId="{64727FC9-C87E-FFAB-7C99-CEA6B9C28FEF}"/>
          </ac:picMkLst>
        </pc:picChg>
        <pc:picChg chg="add del mod">
          <ac:chgData name="Bharadwaja Cheruvu" userId="f23f1641-2f36-4ded-a6f6-e3bcd50c24f5" providerId="ADAL" clId="{FDA2F030-231F-7548-995B-EBCD0D716022}" dt="2022-11-10T02:45:22.691" v="817"/>
          <ac:picMkLst>
            <pc:docMk/>
            <pc:sldMk cId="1703767222" sldId="388"/>
            <ac:picMk id="14" creationId="{4CEC67E7-148E-C9C4-9046-45827157B7CB}"/>
          </ac:picMkLst>
        </pc:picChg>
        <pc:picChg chg="add del mod">
          <ac:chgData name="Bharadwaja Cheruvu" userId="f23f1641-2f36-4ded-a6f6-e3bcd50c24f5" providerId="ADAL" clId="{FDA2F030-231F-7548-995B-EBCD0D716022}" dt="2022-11-10T02:45:22.691" v="817"/>
          <ac:picMkLst>
            <pc:docMk/>
            <pc:sldMk cId="1703767222" sldId="388"/>
            <ac:picMk id="15" creationId="{25A2D9CF-B6F4-98D8-3EAF-5C02FFE997C5}"/>
          </ac:picMkLst>
        </pc:picChg>
        <pc:picChg chg="add del mod">
          <ac:chgData name="Bharadwaja Cheruvu" userId="f23f1641-2f36-4ded-a6f6-e3bcd50c24f5" providerId="ADAL" clId="{FDA2F030-231F-7548-995B-EBCD0D716022}" dt="2022-11-10T02:45:22.691" v="817"/>
          <ac:picMkLst>
            <pc:docMk/>
            <pc:sldMk cId="1703767222" sldId="388"/>
            <ac:picMk id="16" creationId="{8FC7E167-063B-4EE3-9904-3FC6F287A7C6}"/>
          </ac:picMkLst>
        </pc:picChg>
        <pc:picChg chg="add del mod">
          <ac:chgData name="Bharadwaja Cheruvu" userId="f23f1641-2f36-4ded-a6f6-e3bcd50c24f5" providerId="ADAL" clId="{FDA2F030-231F-7548-995B-EBCD0D716022}" dt="2022-11-10T02:45:22.691" v="817"/>
          <ac:picMkLst>
            <pc:docMk/>
            <pc:sldMk cId="1703767222" sldId="388"/>
            <ac:picMk id="17" creationId="{7FF95530-1403-733B-F145-5D2C9649186C}"/>
          </ac:picMkLst>
        </pc:picChg>
        <pc:picChg chg="add del mod">
          <ac:chgData name="Bharadwaja Cheruvu" userId="f23f1641-2f36-4ded-a6f6-e3bcd50c24f5" providerId="ADAL" clId="{FDA2F030-231F-7548-995B-EBCD0D716022}" dt="2022-11-10T02:45:22.691" v="817"/>
          <ac:picMkLst>
            <pc:docMk/>
            <pc:sldMk cId="1703767222" sldId="388"/>
            <ac:picMk id="18" creationId="{5459ABA7-10CD-96ED-4A84-74B27502B41F}"/>
          </ac:picMkLst>
        </pc:picChg>
        <pc:picChg chg="add del mod">
          <ac:chgData name="Bharadwaja Cheruvu" userId="f23f1641-2f36-4ded-a6f6-e3bcd50c24f5" providerId="ADAL" clId="{FDA2F030-231F-7548-995B-EBCD0D716022}" dt="2022-11-10T02:45:22.691" v="817"/>
          <ac:picMkLst>
            <pc:docMk/>
            <pc:sldMk cId="1703767222" sldId="388"/>
            <ac:picMk id="19" creationId="{7D9ADF33-180F-B7FC-C95F-FB3BF69CA2A7}"/>
          </ac:picMkLst>
        </pc:picChg>
        <pc:picChg chg="add del mod">
          <ac:chgData name="Bharadwaja Cheruvu" userId="f23f1641-2f36-4ded-a6f6-e3bcd50c24f5" providerId="ADAL" clId="{FDA2F030-231F-7548-995B-EBCD0D716022}" dt="2022-11-10T02:45:22.691" v="817"/>
          <ac:picMkLst>
            <pc:docMk/>
            <pc:sldMk cId="1703767222" sldId="388"/>
            <ac:picMk id="20" creationId="{14B1EBB9-A5A3-4301-136A-FEB0FF0A0FBD}"/>
          </ac:picMkLst>
        </pc:picChg>
        <pc:picChg chg="add del mod">
          <ac:chgData name="Bharadwaja Cheruvu" userId="f23f1641-2f36-4ded-a6f6-e3bcd50c24f5" providerId="ADAL" clId="{FDA2F030-231F-7548-995B-EBCD0D716022}" dt="2022-11-10T02:45:22.691" v="817"/>
          <ac:picMkLst>
            <pc:docMk/>
            <pc:sldMk cId="1703767222" sldId="388"/>
            <ac:picMk id="21" creationId="{9A9158E5-DFFA-9051-13D7-87C61290E997}"/>
          </ac:picMkLst>
        </pc:picChg>
        <pc:picChg chg="add del mod">
          <ac:chgData name="Bharadwaja Cheruvu" userId="f23f1641-2f36-4ded-a6f6-e3bcd50c24f5" providerId="ADAL" clId="{FDA2F030-231F-7548-995B-EBCD0D716022}" dt="2022-11-10T02:45:22.691" v="817"/>
          <ac:picMkLst>
            <pc:docMk/>
            <pc:sldMk cId="1703767222" sldId="388"/>
            <ac:picMk id="35" creationId="{9BAB3E6C-FEE3-A226-8CCB-F5DB7702A019}"/>
          </ac:picMkLst>
        </pc:picChg>
        <pc:picChg chg="add del mod">
          <ac:chgData name="Bharadwaja Cheruvu" userId="f23f1641-2f36-4ded-a6f6-e3bcd50c24f5" providerId="ADAL" clId="{FDA2F030-231F-7548-995B-EBCD0D716022}" dt="2022-11-10T02:45:22.691" v="817"/>
          <ac:picMkLst>
            <pc:docMk/>
            <pc:sldMk cId="1703767222" sldId="388"/>
            <ac:picMk id="36" creationId="{9B46BCA0-4A6E-1240-9DCC-F3CDD7FB3533}"/>
          </ac:picMkLst>
        </pc:picChg>
        <pc:picChg chg="add del mod">
          <ac:chgData name="Bharadwaja Cheruvu" userId="f23f1641-2f36-4ded-a6f6-e3bcd50c24f5" providerId="ADAL" clId="{FDA2F030-231F-7548-995B-EBCD0D716022}" dt="2022-11-10T02:45:22.691" v="817"/>
          <ac:picMkLst>
            <pc:docMk/>
            <pc:sldMk cId="1703767222" sldId="388"/>
            <ac:picMk id="37" creationId="{70A67BE9-B2B2-19EF-2C74-9C3118FD1370}"/>
          </ac:picMkLst>
        </pc:picChg>
        <pc:picChg chg="add del mod">
          <ac:chgData name="Bharadwaja Cheruvu" userId="f23f1641-2f36-4ded-a6f6-e3bcd50c24f5" providerId="ADAL" clId="{FDA2F030-231F-7548-995B-EBCD0D716022}" dt="2022-11-10T02:45:22.691" v="817"/>
          <ac:picMkLst>
            <pc:docMk/>
            <pc:sldMk cId="1703767222" sldId="388"/>
            <ac:picMk id="47" creationId="{6698D1D8-CFE1-356E-BA60-299A60F53219}"/>
          </ac:picMkLst>
        </pc:picChg>
        <pc:picChg chg="add mod">
          <ac:chgData name="Bharadwaja Cheruvu" userId="f23f1641-2f36-4ded-a6f6-e3bcd50c24f5" providerId="ADAL" clId="{FDA2F030-231F-7548-995B-EBCD0D716022}" dt="2022-11-10T02:46:01.383" v="822" actId="1076"/>
          <ac:picMkLst>
            <pc:docMk/>
            <pc:sldMk cId="1703767222" sldId="388"/>
            <ac:picMk id="49" creationId="{8F17A3B1-FEE4-9E19-7AF5-C82219025569}"/>
          </ac:picMkLst>
        </pc:picChg>
        <pc:cxnChg chg="add del mod">
          <ac:chgData name="Bharadwaja Cheruvu" userId="f23f1641-2f36-4ded-a6f6-e3bcd50c24f5" providerId="ADAL" clId="{FDA2F030-231F-7548-995B-EBCD0D716022}" dt="2022-11-10T02:45:22.691" v="817"/>
          <ac:cxnSpMkLst>
            <pc:docMk/>
            <pc:sldMk cId="1703767222" sldId="388"/>
            <ac:cxnSpMk id="12" creationId="{05C10470-EA17-8664-A30B-DFD27709D121}"/>
          </ac:cxnSpMkLst>
        </pc:cxnChg>
      </pc:sldChg>
      <pc:sldChg chg="addSp delSp modSp add mod">
        <pc:chgData name="Bharadwaja Cheruvu" userId="f23f1641-2f36-4ded-a6f6-e3bcd50c24f5" providerId="ADAL" clId="{FDA2F030-231F-7548-995B-EBCD0D716022}" dt="2022-11-10T19:33:44.881" v="1550" actId="20577"/>
        <pc:sldMkLst>
          <pc:docMk/>
          <pc:sldMk cId="3961466082" sldId="389"/>
        </pc:sldMkLst>
        <pc:spChg chg="add del mod">
          <ac:chgData name="Bharadwaja Cheruvu" userId="f23f1641-2f36-4ded-a6f6-e3bcd50c24f5" providerId="ADAL" clId="{FDA2F030-231F-7548-995B-EBCD0D716022}" dt="2022-11-10T19:33:44.881" v="1550" actId="20577"/>
          <ac:spMkLst>
            <pc:docMk/>
            <pc:sldMk cId="3961466082" sldId="389"/>
            <ac:spMk id="398" creationId="{EA77BB26-E002-49B1-B782-9E4734F3532C}"/>
          </ac:spMkLst>
        </pc:spChg>
      </pc:sldChg>
      <pc:sldChg chg="addSp delSp modSp add mod ord modAnim">
        <pc:chgData name="Bharadwaja Cheruvu" userId="f23f1641-2f36-4ded-a6f6-e3bcd50c24f5" providerId="ADAL" clId="{FDA2F030-231F-7548-995B-EBCD0D716022}" dt="2022-11-10T19:30:30.480" v="1473" actId="1076"/>
        <pc:sldMkLst>
          <pc:docMk/>
          <pc:sldMk cId="3653801629" sldId="390"/>
        </pc:sldMkLst>
        <pc:spChg chg="add del mod">
          <ac:chgData name="Bharadwaja Cheruvu" userId="f23f1641-2f36-4ded-a6f6-e3bcd50c24f5" providerId="ADAL" clId="{FDA2F030-231F-7548-995B-EBCD0D716022}" dt="2022-11-10T18:17:28.084" v="857" actId="478"/>
          <ac:spMkLst>
            <pc:docMk/>
            <pc:sldMk cId="3653801629" sldId="390"/>
            <ac:spMk id="2" creationId="{7A95C21E-5C91-C38A-FA9C-4814F7F22CEB}"/>
          </ac:spMkLst>
        </pc:spChg>
        <pc:spChg chg="mod">
          <ac:chgData name="Bharadwaja Cheruvu" userId="f23f1641-2f36-4ded-a6f6-e3bcd50c24f5" providerId="ADAL" clId="{FDA2F030-231F-7548-995B-EBCD0D716022}" dt="2022-11-10T19:25:17.623" v="1421" actId="1076"/>
          <ac:spMkLst>
            <pc:docMk/>
            <pc:sldMk cId="3653801629" sldId="390"/>
            <ac:spMk id="3" creationId="{7C2AF330-7A18-405C-BC6D-401E3F891D46}"/>
          </ac:spMkLst>
        </pc:spChg>
        <pc:spChg chg="add del">
          <ac:chgData name="Bharadwaja Cheruvu" userId="f23f1641-2f36-4ded-a6f6-e3bcd50c24f5" providerId="ADAL" clId="{FDA2F030-231F-7548-995B-EBCD0D716022}" dt="2022-11-10T18:17:33.106" v="858" actId="478"/>
          <ac:spMkLst>
            <pc:docMk/>
            <pc:sldMk cId="3653801629" sldId="390"/>
            <ac:spMk id="4" creationId="{00000000-0000-0000-0000-000000000000}"/>
          </ac:spMkLst>
        </pc:spChg>
        <pc:spChg chg="mod">
          <ac:chgData name="Bharadwaja Cheruvu" userId="f23f1641-2f36-4ded-a6f6-e3bcd50c24f5" providerId="ADAL" clId="{FDA2F030-231F-7548-995B-EBCD0D716022}" dt="2022-11-10T19:25:17.623" v="1421" actId="1076"/>
          <ac:spMkLst>
            <pc:docMk/>
            <pc:sldMk cId="3653801629" sldId="390"/>
            <ac:spMk id="6" creationId="{2BC3DFF8-124C-4806-AB0F-F4370E0EFF97}"/>
          </ac:spMkLst>
        </pc:spChg>
        <pc:spChg chg="mod">
          <ac:chgData name="Bharadwaja Cheruvu" userId="f23f1641-2f36-4ded-a6f6-e3bcd50c24f5" providerId="ADAL" clId="{FDA2F030-231F-7548-995B-EBCD0D716022}" dt="2022-11-10T19:25:17.623" v="1421" actId="1076"/>
          <ac:spMkLst>
            <pc:docMk/>
            <pc:sldMk cId="3653801629" sldId="390"/>
            <ac:spMk id="7" creationId="{4DC7540B-2CF3-4017-B8F9-26ABFF0B529E}"/>
          </ac:spMkLst>
        </pc:spChg>
        <pc:spChg chg="mod">
          <ac:chgData name="Bharadwaja Cheruvu" userId="f23f1641-2f36-4ded-a6f6-e3bcd50c24f5" providerId="ADAL" clId="{FDA2F030-231F-7548-995B-EBCD0D716022}" dt="2022-11-10T19:25:17.623" v="1421" actId="1076"/>
          <ac:spMkLst>
            <pc:docMk/>
            <pc:sldMk cId="3653801629" sldId="390"/>
            <ac:spMk id="8" creationId="{DC17FBA9-2E33-4A98-8C9A-E310FCE1D66D}"/>
          </ac:spMkLst>
        </pc:spChg>
        <pc:spChg chg="add mod">
          <ac:chgData name="Bharadwaja Cheruvu" userId="f23f1641-2f36-4ded-a6f6-e3bcd50c24f5" providerId="ADAL" clId="{FDA2F030-231F-7548-995B-EBCD0D716022}" dt="2022-11-10T19:02:04.738" v="1029" actId="20577"/>
          <ac:spMkLst>
            <pc:docMk/>
            <pc:sldMk cId="3653801629" sldId="390"/>
            <ac:spMk id="13" creationId="{A09B5198-4165-E6E5-5396-B04C1663334E}"/>
          </ac:spMkLst>
        </pc:spChg>
        <pc:spChg chg="add del mod">
          <ac:chgData name="Bharadwaja Cheruvu" userId="f23f1641-2f36-4ded-a6f6-e3bcd50c24f5" providerId="ADAL" clId="{FDA2F030-231F-7548-995B-EBCD0D716022}" dt="2022-11-10T18:52:08.016" v="993" actId="21"/>
          <ac:spMkLst>
            <pc:docMk/>
            <pc:sldMk cId="3653801629" sldId="390"/>
            <ac:spMk id="32" creationId="{D4DC95E4-EC61-D81A-6BBF-F5F9591FD6B3}"/>
          </ac:spMkLst>
        </pc:spChg>
        <pc:spChg chg="add del mod">
          <ac:chgData name="Bharadwaja Cheruvu" userId="f23f1641-2f36-4ded-a6f6-e3bcd50c24f5" providerId="ADAL" clId="{FDA2F030-231F-7548-995B-EBCD0D716022}" dt="2022-11-10T19:08:31.022" v="1033" actId="21"/>
          <ac:spMkLst>
            <pc:docMk/>
            <pc:sldMk cId="3653801629" sldId="390"/>
            <ac:spMk id="34" creationId="{63D91B72-9252-1E69-8AB8-106D0D313767}"/>
          </ac:spMkLst>
        </pc:spChg>
        <pc:spChg chg="add mod">
          <ac:chgData name="Bharadwaja Cheruvu" userId="f23f1641-2f36-4ded-a6f6-e3bcd50c24f5" providerId="ADAL" clId="{FDA2F030-231F-7548-995B-EBCD0D716022}" dt="2022-11-10T19:08:10.396" v="1031" actId="1076"/>
          <ac:spMkLst>
            <pc:docMk/>
            <pc:sldMk cId="3653801629" sldId="390"/>
            <ac:spMk id="35" creationId="{0ACF1C76-88C4-A41C-6843-98AD2422E448}"/>
          </ac:spMkLst>
        </pc:spChg>
        <pc:spChg chg="add del mod">
          <ac:chgData name="Bharadwaja Cheruvu" userId="f23f1641-2f36-4ded-a6f6-e3bcd50c24f5" providerId="ADAL" clId="{FDA2F030-231F-7548-995B-EBCD0D716022}" dt="2022-11-10T19:12:02.839" v="1076" actId="21"/>
          <ac:spMkLst>
            <pc:docMk/>
            <pc:sldMk cId="3653801629" sldId="390"/>
            <ac:spMk id="39" creationId="{4BB01F20-5D51-FE99-9953-244368C841A0}"/>
          </ac:spMkLst>
        </pc:spChg>
        <pc:grpChg chg="add del">
          <ac:chgData name="Bharadwaja Cheruvu" userId="f23f1641-2f36-4ded-a6f6-e3bcd50c24f5" providerId="ADAL" clId="{FDA2F030-231F-7548-995B-EBCD0D716022}" dt="2022-11-10T18:17:33.106" v="858" actId="478"/>
          <ac:grpSpMkLst>
            <pc:docMk/>
            <pc:sldMk cId="3653801629" sldId="390"/>
            <ac:grpSpMk id="11" creationId="{FAA440A6-0D22-4010-AF2F-F30740BF7A9C}"/>
          </ac:grpSpMkLst>
        </pc:grpChg>
        <pc:grpChg chg="add del">
          <ac:chgData name="Bharadwaja Cheruvu" userId="f23f1641-2f36-4ded-a6f6-e3bcd50c24f5" providerId="ADAL" clId="{FDA2F030-231F-7548-995B-EBCD0D716022}" dt="2022-11-10T18:17:33.106" v="858" actId="478"/>
          <ac:grpSpMkLst>
            <pc:docMk/>
            <pc:sldMk cId="3653801629" sldId="390"/>
            <ac:grpSpMk id="20" creationId="{6E7D77FD-E769-4916-BB76-771F92412C50}"/>
          </ac:grpSpMkLst>
        </pc:grpChg>
        <pc:grpChg chg="add del">
          <ac:chgData name="Bharadwaja Cheruvu" userId="f23f1641-2f36-4ded-a6f6-e3bcd50c24f5" providerId="ADAL" clId="{FDA2F030-231F-7548-995B-EBCD0D716022}" dt="2022-11-10T18:17:33.106" v="858" actId="478"/>
          <ac:grpSpMkLst>
            <pc:docMk/>
            <pc:sldMk cId="3653801629" sldId="390"/>
            <ac:grpSpMk id="24" creationId="{32A2E730-ABDA-4307-9617-7F0B65ACCCD7}"/>
          </ac:grpSpMkLst>
        </pc:grpChg>
        <pc:grpChg chg="add del">
          <ac:chgData name="Bharadwaja Cheruvu" userId="f23f1641-2f36-4ded-a6f6-e3bcd50c24f5" providerId="ADAL" clId="{FDA2F030-231F-7548-995B-EBCD0D716022}" dt="2022-11-10T18:17:33.106" v="858" actId="478"/>
          <ac:grpSpMkLst>
            <pc:docMk/>
            <pc:sldMk cId="3653801629" sldId="390"/>
            <ac:grpSpMk id="30" creationId="{2AF7931B-AC25-46A0-BCC7-9073C18D4D77}"/>
          </ac:grpSpMkLst>
        </pc:grpChg>
        <pc:graphicFrameChg chg="add mod modGraphic">
          <ac:chgData name="Bharadwaja Cheruvu" userId="f23f1641-2f36-4ded-a6f6-e3bcd50c24f5" providerId="ADAL" clId="{FDA2F030-231F-7548-995B-EBCD0D716022}" dt="2022-11-10T19:29:49.165" v="1465" actId="20577"/>
          <ac:graphicFrameMkLst>
            <pc:docMk/>
            <pc:sldMk cId="3653801629" sldId="390"/>
            <ac:graphicFrameMk id="33" creationId="{0A53A246-E9AB-6FA3-01D3-06F88F1BBC0F}"/>
          </ac:graphicFrameMkLst>
        </pc:graphicFrameChg>
        <pc:picChg chg="add del mod">
          <ac:chgData name="Bharadwaja Cheruvu" userId="f23f1641-2f36-4ded-a6f6-e3bcd50c24f5" providerId="ADAL" clId="{FDA2F030-231F-7548-995B-EBCD0D716022}" dt="2022-11-10T18:52:04.086" v="991" actId="478"/>
          <ac:picMkLst>
            <pc:docMk/>
            <pc:sldMk cId="3653801629" sldId="390"/>
            <ac:picMk id="22" creationId="{993A0556-B60F-EF0A-23A1-D1051D642CBF}"/>
          </ac:picMkLst>
        </pc:picChg>
        <pc:picChg chg="add del mod">
          <ac:chgData name="Bharadwaja Cheruvu" userId="f23f1641-2f36-4ded-a6f6-e3bcd50c24f5" providerId="ADAL" clId="{FDA2F030-231F-7548-995B-EBCD0D716022}" dt="2022-11-10T18:52:04.573" v="992" actId="478"/>
          <ac:picMkLst>
            <pc:docMk/>
            <pc:sldMk cId="3653801629" sldId="390"/>
            <ac:picMk id="25" creationId="{0AFF9696-33BA-2B8F-812D-89E496E84FEF}"/>
          </ac:picMkLst>
        </pc:picChg>
        <pc:picChg chg="add mod">
          <ac:chgData name="Bharadwaja Cheruvu" userId="f23f1641-2f36-4ded-a6f6-e3bcd50c24f5" providerId="ADAL" clId="{FDA2F030-231F-7548-995B-EBCD0D716022}" dt="2022-11-10T19:28:20.261" v="1455" actId="1076"/>
          <ac:picMkLst>
            <pc:docMk/>
            <pc:sldMk cId="3653801629" sldId="390"/>
            <ac:picMk id="1026" creationId="{700A4DE1-2093-0B2B-D7ED-A67763BCE4AE}"/>
          </ac:picMkLst>
        </pc:picChg>
        <pc:picChg chg="add mod">
          <ac:chgData name="Bharadwaja Cheruvu" userId="f23f1641-2f36-4ded-a6f6-e3bcd50c24f5" providerId="ADAL" clId="{FDA2F030-231F-7548-995B-EBCD0D716022}" dt="2022-11-10T19:28:18.595" v="1454" actId="1076"/>
          <ac:picMkLst>
            <pc:docMk/>
            <pc:sldMk cId="3653801629" sldId="390"/>
            <ac:picMk id="1028" creationId="{2B44E8FC-C2AC-CBF2-8E8A-5ACAE2AA37D0}"/>
          </ac:picMkLst>
        </pc:picChg>
        <pc:picChg chg="add mod">
          <ac:chgData name="Bharadwaja Cheruvu" userId="f23f1641-2f36-4ded-a6f6-e3bcd50c24f5" providerId="ADAL" clId="{FDA2F030-231F-7548-995B-EBCD0D716022}" dt="2022-11-10T19:27:00.182" v="1428" actId="1076"/>
          <ac:picMkLst>
            <pc:docMk/>
            <pc:sldMk cId="3653801629" sldId="390"/>
            <ac:picMk id="1030" creationId="{44EABEA0-B0A2-6E1E-3EF4-EB2D0CFD4629}"/>
          </ac:picMkLst>
        </pc:picChg>
        <pc:picChg chg="add del mod">
          <ac:chgData name="Bharadwaja Cheruvu" userId="f23f1641-2f36-4ded-a6f6-e3bcd50c24f5" providerId="ADAL" clId="{FDA2F030-231F-7548-995B-EBCD0D716022}" dt="2022-11-10T19:27:51.100" v="1448" actId="478"/>
          <ac:picMkLst>
            <pc:docMk/>
            <pc:sldMk cId="3653801629" sldId="390"/>
            <ac:picMk id="1032" creationId="{91904C5C-8A96-CBF0-AC6B-619D6732C9A6}"/>
          </ac:picMkLst>
        </pc:picChg>
        <pc:picChg chg="add mod">
          <ac:chgData name="Bharadwaja Cheruvu" userId="f23f1641-2f36-4ded-a6f6-e3bcd50c24f5" providerId="ADAL" clId="{FDA2F030-231F-7548-995B-EBCD0D716022}" dt="2022-11-10T19:28:15.265" v="1453" actId="1076"/>
          <ac:picMkLst>
            <pc:docMk/>
            <pc:sldMk cId="3653801629" sldId="390"/>
            <ac:picMk id="1034" creationId="{5CA3F07D-0BB5-0868-EABF-DA960523BC05}"/>
          </ac:picMkLst>
        </pc:picChg>
        <pc:picChg chg="add del mod">
          <ac:chgData name="Bharadwaja Cheruvu" userId="f23f1641-2f36-4ded-a6f6-e3bcd50c24f5" providerId="ADAL" clId="{FDA2F030-231F-7548-995B-EBCD0D716022}" dt="2022-11-10T19:30:24.128" v="1471" actId="478"/>
          <ac:picMkLst>
            <pc:docMk/>
            <pc:sldMk cId="3653801629" sldId="390"/>
            <ac:picMk id="1036" creationId="{5867C394-6117-975C-B6E9-C37C9A5320EF}"/>
          </ac:picMkLst>
        </pc:picChg>
        <pc:picChg chg="add del">
          <ac:chgData name="Bharadwaja Cheruvu" userId="f23f1641-2f36-4ded-a6f6-e3bcd50c24f5" providerId="ADAL" clId="{FDA2F030-231F-7548-995B-EBCD0D716022}" dt="2022-11-10T19:30:15.013" v="1467" actId="478"/>
          <ac:picMkLst>
            <pc:docMk/>
            <pc:sldMk cId="3653801629" sldId="390"/>
            <ac:picMk id="1038" creationId="{9A057C14-8453-358E-0785-073B5580F976}"/>
          </ac:picMkLst>
        </pc:picChg>
        <pc:picChg chg="add mod">
          <ac:chgData name="Bharadwaja Cheruvu" userId="f23f1641-2f36-4ded-a6f6-e3bcd50c24f5" providerId="ADAL" clId="{FDA2F030-231F-7548-995B-EBCD0D716022}" dt="2022-11-10T19:30:30.480" v="1473" actId="1076"/>
          <ac:picMkLst>
            <pc:docMk/>
            <pc:sldMk cId="3653801629" sldId="390"/>
            <ac:picMk id="1040" creationId="{5B6D75DF-761E-2BCF-2771-324E1258AC5F}"/>
          </ac:picMkLst>
        </pc:picChg>
        <pc:cxnChg chg="add del mod">
          <ac:chgData name="Bharadwaja Cheruvu" userId="f23f1641-2f36-4ded-a6f6-e3bcd50c24f5" providerId="ADAL" clId="{FDA2F030-231F-7548-995B-EBCD0D716022}" dt="2022-11-10T19:25:17.623" v="1421" actId="1076"/>
          <ac:cxnSpMkLst>
            <pc:docMk/>
            <pc:sldMk cId="3653801629" sldId="390"/>
            <ac:cxnSpMk id="5" creationId="{60888F8F-1FBC-4A8C-81C5-123E219D0551}"/>
          </ac:cxnSpMkLst>
        </pc:cxnChg>
        <pc:cxnChg chg="mod">
          <ac:chgData name="Bharadwaja Cheruvu" userId="f23f1641-2f36-4ded-a6f6-e3bcd50c24f5" providerId="ADAL" clId="{FDA2F030-231F-7548-995B-EBCD0D716022}" dt="2022-11-10T19:25:17.623" v="1421" actId="1076"/>
          <ac:cxnSpMkLst>
            <pc:docMk/>
            <pc:sldMk cId="3653801629" sldId="390"/>
            <ac:cxnSpMk id="9" creationId="{BA7602ED-C8BC-4E67-82A5-FADA847CAA5A}"/>
          </ac:cxnSpMkLst>
        </pc:cxnChg>
        <pc:cxnChg chg="add del mod">
          <ac:chgData name="Bharadwaja Cheruvu" userId="f23f1641-2f36-4ded-a6f6-e3bcd50c24f5" providerId="ADAL" clId="{FDA2F030-231F-7548-995B-EBCD0D716022}" dt="2022-11-10T19:25:17.623" v="1421" actId="1076"/>
          <ac:cxnSpMkLst>
            <pc:docMk/>
            <pc:sldMk cId="3653801629" sldId="390"/>
            <ac:cxnSpMk id="10" creationId="{FB8ABB24-D491-4C4D-94D7-557404A5F414}"/>
          </ac:cxnSpMkLst>
        </pc:cxnChg>
      </pc:sldChg>
      <pc:sldChg chg="addSp delSp modSp add mod">
        <pc:chgData name="Bharadwaja Cheruvu" userId="f23f1641-2f36-4ded-a6f6-e3bcd50c24f5" providerId="ADAL" clId="{FDA2F030-231F-7548-995B-EBCD0D716022}" dt="2022-11-10T18:22:46.956" v="912" actId="1076"/>
        <pc:sldMkLst>
          <pc:docMk/>
          <pc:sldMk cId="840344124" sldId="391"/>
        </pc:sldMkLst>
        <pc:spChg chg="del">
          <ac:chgData name="Bharadwaja Cheruvu" userId="f23f1641-2f36-4ded-a6f6-e3bcd50c24f5" providerId="ADAL" clId="{FDA2F030-231F-7548-995B-EBCD0D716022}" dt="2022-11-10T18:20:33.731" v="896" actId="21"/>
          <ac:spMkLst>
            <pc:docMk/>
            <pc:sldMk cId="840344124" sldId="391"/>
            <ac:spMk id="32" creationId="{D4DC95E4-EC61-D81A-6BBF-F5F9591FD6B3}"/>
          </ac:spMkLst>
        </pc:spChg>
        <pc:picChg chg="add del mod">
          <ac:chgData name="Bharadwaja Cheruvu" userId="f23f1641-2f36-4ded-a6f6-e3bcd50c24f5" providerId="ADAL" clId="{FDA2F030-231F-7548-995B-EBCD0D716022}" dt="2022-11-10T18:21:34.398" v="902" actId="478"/>
          <ac:picMkLst>
            <pc:docMk/>
            <pc:sldMk cId="840344124" sldId="391"/>
            <ac:picMk id="4" creationId="{4A8214C7-E3BA-1145-CE0B-A8A2C269F9EB}"/>
          </ac:picMkLst>
        </pc:picChg>
        <pc:picChg chg="add del mod">
          <ac:chgData name="Bharadwaja Cheruvu" userId="f23f1641-2f36-4ded-a6f6-e3bcd50c24f5" providerId="ADAL" clId="{FDA2F030-231F-7548-995B-EBCD0D716022}" dt="2022-11-10T18:22:15.615" v="908" actId="478"/>
          <ac:picMkLst>
            <pc:docMk/>
            <pc:sldMk cId="840344124" sldId="391"/>
            <ac:picMk id="12" creationId="{E6777AB0-4C0B-829F-A95A-789EC9CE3106}"/>
          </ac:picMkLst>
        </pc:picChg>
        <pc:picChg chg="add mod">
          <ac:chgData name="Bharadwaja Cheruvu" userId="f23f1641-2f36-4ded-a6f6-e3bcd50c24f5" providerId="ADAL" clId="{FDA2F030-231F-7548-995B-EBCD0D716022}" dt="2022-11-10T18:22:46.956" v="912" actId="1076"/>
          <ac:picMkLst>
            <pc:docMk/>
            <pc:sldMk cId="840344124" sldId="391"/>
            <ac:picMk id="15" creationId="{49F91C20-6838-AAE7-B172-40A4947668F5}"/>
          </ac:picMkLst>
        </pc:picChg>
        <pc:picChg chg="del">
          <ac:chgData name="Bharadwaja Cheruvu" userId="f23f1641-2f36-4ded-a6f6-e3bcd50c24f5" providerId="ADAL" clId="{FDA2F030-231F-7548-995B-EBCD0D716022}" dt="2022-11-10T18:20:30.471" v="894" actId="478"/>
          <ac:picMkLst>
            <pc:docMk/>
            <pc:sldMk cId="840344124" sldId="391"/>
            <ac:picMk id="22" creationId="{993A0556-B60F-EF0A-23A1-D1051D642CBF}"/>
          </ac:picMkLst>
        </pc:picChg>
        <pc:picChg chg="del">
          <ac:chgData name="Bharadwaja Cheruvu" userId="f23f1641-2f36-4ded-a6f6-e3bcd50c24f5" providerId="ADAL" clId="{FDA2F030-231F-7548-995B-EBCD0D716022}" dt="2022-11-10T18:20:30.923" v="895" actId="478"/>
          <ac:picMkLst>
            <pc:docMk/>
            <pc:sldMk cId="840344124" sldId="391"/>
            <ac:picMk id="25" creationId="{0AFF9696-33BA-2B8F-812D-89E496E84FEF}"/>
          </ac:picMkLst>
        </pc:picChg>
      </pc:sldChg>
      <pc:sldChg chg="addSp delSp modSp add mod">
        <pc:chgData name="Bharadwaja Cheruvu" userId="f23f1641-2f36-4ded-a6f6-e3bcd50c24f5" providerId="ADAL" clId="{FDA2F030-231F-7548-995B-EBCD0D716022}" dt="2022-11-10T18:25:12.813" v="923" actId="14100"/>
        <pc:sldMkLst>
          <pc:docMk/>
          <pc:sldMk cId="584774048" sldId="392"/>
        </pc:sldMkLst>
        <pc:picChg chg="add mod">
          <ac:chgData name="Bharadwaja Cheruvu" userId="f23f1641-2f36-4ded-a6f6-e3bcd50c24f5" providerId="ADAL" clId="{FDA2F030-231F-7548-995B-EBCD0D716022}" dt="2022-11-10T18:25:12.813" v="923" actId="14100"/>
          <ac:picMkLst>
            <pc:docMk/>
            <pc:sldMk cId="584774048" sldId="392"/>
            <ac:picMk id="4" creationId="{928E2EB9-6DBC-332E-CF23-E707EB5099BE}"/>
          </ac:picMkLst>
        </pc:picChg>
        <pc:picChg chg="del">
          <ac:chgData name="Bharadwaja Cheruvu" userId="f23f1641-2f36-4ded-a6f6-e3bcd50c24f5" providerId="ADAL" clId="{FDA2F030-231F-7548-995B-EBCD0D716022}" dt="2022-11-10T18:24:43.754" v="918" actId="478"/>
          <ac:picMkLst>
            <pc:docMk/>
            <pc:sldMk cId="584774048" sldId="392"/>
            <ac:picMk id="15" creationId="{49F91C20-6838-AAE7-B172-40A4947668F5}"/>
          </ac:picMkLst>
        </pc:picChg>
      </pc:sldChg>
      <pc:sldChg chg="addSp delSp modSp add mod">
        <pc:chgData name="Bharadwaja Cheruvu" userId="f23f1641-2f36-4ded-a6f6-e3bcd50c24f5" providerId="ADAL" clId="{FDA2F030-231F-7548-995B-EBCD0D716022}" dt="2022-11-10T18:33:50.571" v="957" actId="20577"/>
        <pc:sldMkLst>
          <pc:docMk/>
          <pc:sldMk cId="265765455" sldId="393"/>
        </pc:sldMkLst>
        <pc:spChg chg="add mod">
          <ac:chgData name="Bharadwaja Cheruvu" userId="f23f1641-2f36-4ded-a6f6-e3bcd50c24f5" providerId="ADAL" clId="{FDA2F030-231F-7548-995B-EBCD0D716022}" dt="2022-11-10T18:31:42.172" v="926"/>
          <ac:spMkLst>
            <pc:docMk/>
            <pc:sldMk cId="265765455" sldId="393"/>
            <ac:spMk id="2" creationId="{52E57871-D652-510F-65C2-9E13FEC5E8C5}"/>
          </ac:spMkLst>
        </pc:spChg>
        <pc:spChg chg="add mod">
          <ac:chgData name="Bharadwaja Cheruvu" userId="f23f1641-2f36-4ded-a6f6-e3bcd50c24f5" providerId="ADAL" clId="{FDA2F030-231F-7548-995B-EBCD0D716022}" dt="2022-11-10T18:31:42.172" v="926"/>
          <ac:spMkLst>
            <pc:docMk/>
            <pc:sldMk cId="265765455" sldId="393"/>
            <ac:spMk id="3" creationId="{28BE04D4-9AE0-85F8-9417-A01F11DB2A8C}"/>
          </ac:spMkLst>
        </pc:spChg>
        <pc:spChg chg="add mod">
          <ac:chgData name="Bharadwaja Cheruvu" userId="f23f1641-2f36-4ded-a6f6-e3bcd50c24f5" providerId="ADAL" clId="{FDA2F030-231F-7548-995B-EBCD0D716022}" dt="2022-11-10T18:31:42.172" v="926"/>
          <ac:spMkLst>
            <pc:docMk/>
            <pc:sldMk cId="265765455" sldId="393"/>
            <ac:spMk id="4" creationId="{4808C889-7337-543D-B23B-25222AF98CD2}"/>
          </ac:spMkLst>
        </pc:spChg>
        <pc:spChg chg="add mod">
          <ac:chgData name="Bharadwaja Cheruvu" userId="f23f1641-2f36-4ded-a6f6-e3bcd50c24f5" providerId="ADAL" clId="{FDA2F030-231F-7548-995B-EBCD0D716022}" dt="2022-11-10T18:31:42.172" v="926"/>
          <ac:spMkLst>
            <pc:docMk/>
            <pc:sldMk cId="265765455" sldId="393"/>
            <ac:spMk id="6" creationId="{17F46610-C6E3-77C3-6333-D8DBFC7647B1}"/>
          </ac:spMkLst>
        </pc:spChg>
        <pc:spChg chg="add mod">
          <ac:chgData name="Bharadwaja Cheruvu" userId="f23f1641-2f36-4ded-a6f6-e3bcd50c24f5" providerId="ADAL" clId="{FDA2F030-231F-7548-995B-EBCD0D716022}" dt="2022-11-10T18:31:42.172" v="926"/>
          <ac:spMkLst>
            <pc:docMk/>
            <pc:sldMk cId="265765455" sldId="393"/>
            <ac:spMk id="7" creationId="{F0F54FD8-5A0D-E7EE-8B93-C024B6937138}"/>
          </ac:spMkLst>
        </pc:spChg>
        <pc:spChg chg="add mod">
          <ac:chgData name="Bharadwaja Cheruvu" userId="f23f1641-2f36-4ded-a6f6-e3bcd50c24f5" providerId="ADAL" clId="{FDA2F030-231F-7548-995B-EBCD0D716022}" dt="2022-11-10T18:31:42.172" v="926"/>
          <ac:spMkLst>
            <pc:docMk/>
            <pc:sldMk cId="265765455" sldId="393"/>
            <ac:spMk id="8" creationId="{7A49AD46-98BE-3353-4CD7-3570512892CA}"/>
          </ac:spMkLst>
        </pc:spChg>
        <pc:spChg chg="add mod">
          <ac:chgData name="Bharadwaja Cheruvu" userId="f23f1641-2f36-4ded-a6f6-e3bcd50c24f5" providerId="ADAL" clId="{FDA2F030-231F-7548-995B-EBCD0D716022}" dt="2022-11-10T18:31:42.172" v="926"/>
          <ac:spMkLst>
            <pc:docMk/>
            <pc:sldMk cId="265765455" sldId="393"/>
            <ac:spMk id="9" creationId="{3F31C417-B8B0-32A0-E961-ADD10051F64D}"/>
          </ac:spMkLst>
        </pc:spChg>
        <pc:spChg chg="add mod">
          <ac:chgData name="Bharadwaja Cheruvu" userId="f23f1641-2f36-4ded-a6f6-e3bcd50c24f5" providerId="ADAL" clId="{FDA2F030-231F-7548-995B-EBCD0D716022}" dt="2022-11-10T18:31:42.172" v="926"/>
          <ac:spMkLst>
            <pc:docMk/>
            <pc:sldMk cId="265765455" sldId="393"/>
            <ac:spMk id="10" creationId="{CDDF87C1-7334-277D-E33E-CC96F4338F50}"/>
          </ac:spMkLst>
        </pc:spChg>
        <pc:spChg chg="add mod">
          <ac:chgData name="Bharadwaja Cheruvu" userId="f23f1641-2f36-4ded-a6f6-e3bcd50c24f5" providerId="ADAL" clId="{FDA2F030-231F-7548-995B-EBCD0D716022}" dt="2022-11-10T18:31:42.172" v="926"/>
          <ac:spMkLst>
            <pc:docMk/>
            <pc:sldMk cId="265765455" sldId="393"/>
            <ac:spMk id="11" creationId="{FEA333AC-73F6-818A-3EFD-2D5A348F254C}"/>
          </ac:spMkLst>
        </pc:spChg>
        <pc:spChg chg="add mod">
          <ac:chgData name="Bharadwaja Cheruvu" userId="f23f1641-2f36-4ded-a6f6-e3bcd50c24f5" providerId="ADAL" clId="{FDA2F030-231F-7548-995B-EBCD0D716022}" dt="2022-11-10T18:31:42.172" v="926"/>
          <ac:spMkLst>
            <pc:docMk/>
            <pc:sldMk cId="265765455" sldId="393"/>
            <ac:spMk id="12" creationId="{3DB6DFDF-49EA-E923-1B7E-9ABF6E575EF7}"/>
          </ac:spMkLst>
        </pc:spChg>
        <pc:spChg chg="add mod">
          <ac:chgData name="Bharadwaja Cheruvu" userId="f23f1641-2f36-4ded-a6f6-e3bcd50c24f5" providerId="ADAL" clId="{FDA2F030-231F-7548-995B-EBCD0D716022}" dt="2022-11-10T18:31:42.172" v="926"/>
          <ac:spMkLst>
            <pc:docMk/>
            <pc:sldMk cId="265765455" sldId="393"/>
            <ac:spMk id="13" creationId="{89841888-337A-46FE-111A-C43B93612DD4}"/>
          </ac:spMkLst>
        </pc:spChg>
        <pc:spChg chg="add mod">
          <ac:chgData name="Bharadwaja Cheruvu" userId="f23f1641-2f36-4ded-a6f6-e3bcd50c24f5" providerId="ADAL" clId="{FDA2F030-231F-7548-995B-EBCD0D716022}" dt="2022-11-10T18:31:50.767" v="928" actId="1076"/>
          <ac:spMkLst>
            <pc:docMk/>
            <pc:sldMk cId="265765455" sldId="393"/>
            <ac:spMk id="25" creationId="{C05D57D8-457B-CBFC-50FD-123C56FFE1F3}"/>
          </ac:spMkLst>
        </pc:spChg>
        <pc:spChg chg="mod">
          <ac:chgData name="Bharadwaja Cheruvu" userId="f23f1641-2f36-4ded-a6f6-e3bcd50c24f5" providerId="ADAL" clId="{FDA2F030-231F-7548-995B-EBCD0D716022}" dt="2022-11-10T18:31:42.172" v="926"/>
          <ac:spMkLst>
            <pc:docMk/>
            <pc:sldMk cId="265765455" sldId="393"/>
            <ac:spMk id="29" creationId="{0947C403-A393-2EED-97F9-C2EC507002EA}"/>
          </ac:spMkLst>
        </pc:spChg>
        <pc:spChg chg="mod">
          <ac:chgData name="Bharadwaja Cheruvu" userId="f23f1641-2f36-4ded-a6f6-e3bcd50c24f5" providerId="ADAL" clId="{FDA2F030-231F-7548-995B-EBCD0D716022}" dt="2022-11-10T18:31:42.172" v="926"/>
          <ac:spMkLst>
            <pc:docMk/>
            <pc:sldMk cId="265765455" sldId="393"/>
            <ac:spMk id="32" creationId="{7E686E36-29EB-3955-5087-C38E2CDE4EC6}"/>
          </ac:spMkLst>
        </pc:spChg>
        <pc:spChg chg="add mod">
          <ac:chgData name="Bharadwaja Cheruvu" userId="f23f1641-2f36-4ded-a6f6-e3bcd50c24f5" providerId="ADAL" clId="{FDA2F030-231F-7548-995B-EBCD0D716022}" dt="2022-11-10T18:31:42.172" v="926"/>
          <ac:spMkLst>
            <pc:docMk/>
            <pc:sldMk cId="265765455" sldId="393"/>
            <ac:spMk id="35" creationId="{55620636-A591-0471-0298-B905564C4F7F}"/>
          </ac:spMkLst>
        </pc:spChg>
        <pc:spChg chg="add mod">
          <ac:chgData name="Bharadwaja Cheruvu" userId="f23f1641-2f36-4ded-a6f6-e3bcd50c24f5" providerId="ADAL" clId="{FDA2F030-231F-7548-995B-EBCD0D716022}" dt="2022-11-10T18:31:42.172" v="926"/>
          <ac:spMkLst>
            <pc:docMk/>
            <pc:sldMk cId="265765455" sldId="393"/>
            <ac:spMk id="36" creationId="{C75EFD8A-191B-5136-2A26-D72A9270199A}"/>
          </ac:spMkLst>
        </pc:spChg>
        <pc:spChg chg="add mod">
          <ac:chgData name="Bharadwaja Cheruvu" userId="f23f1641-2f36-4ded-a6f6-e3bcd50c24f5" providerId="ADAL" clId="{FDA2F030-231F-7548-995B-EBCD0D716022}" dt="2022-11-10T18:31:42.172" v="926"/>
          <ac:spMkLst>
            <pc:docMk/>
            <pc:sldMk cId="265765455" sldId="393"/>
            <ac:spMk id="37" creationId="{C82992D6-8792-2A9B-CDA1-3531D796ABC6}"/>
          </ac:spMkLst>
        </pc:spChg>
        <pc:spChg chg="add mod">
          <ac:chgData name="Bharadwaja Cheruvu" userId="f23f1641-2f36-4ded-a6f6-e3bcd50c24f5" providerId="ADAL" clId="{FDA2F030-231F-7548-995B-EBCD0D716022}" dt="2022-11-10T18:31:42.172" v="926"/>
          <ac:spMkLst>
            <pc:docMk/>
            <pc:sldMk cId="265765455" sldId="393"/>
            <ac:spMk id="38" creationId="{9ECC93B8-91AE-E9FD-4BB9-C51B1C81E962}"/>
          </ac:spMkLst>
        </pc:spChg>
        <pc:spChg chg="mod">
          <ac:chgData name="Bharadwaja Cheruvu" userId="f23f1641-2f36-4ded-a6f6-e3bcd50c24f5" providerId="ADAL" clId="{FDA2F030-231F-7548-995B-EBCD0D716022}" dt="2022-11-10T18:31:42.172" v="926"/>
          <ac:spMkLst>
            <pc:docMk/>
            <pc:sldMk cId="265765455" sldId="393"/>
            <ac:spMk id="40" creationId="{A9E98A57-4446-CBD3-18EA-41FCB25ACDCB}"/>
          </ac:spMkLst>
        </pc:spChg>
        <pc:spChg chg="add mod">
          <ac:chgData name="Bharadwaja Cheruvu" userId="f23f1641-2f36-4ded-a6f6-e3bcd50c24f5" providerId="ADAL" clId="{FDA2F030-231F-7548-995B-EBCD0D716022}" dt="2022-11-10T18:31:42.172" v="926"/>
          <ac:spMkLst>
            <pc:docMk/>
            <pc:sldMk cId="265765455" sldId="393"/>
            <ac:spMk id="43" creationId="{73D5E5B1-9D1D-CEC3-6288-C4764540C31A}"/>
          </ac:spMkLst>
        </pc:spChg>
        <pc:spChg chg="add mod">
          <ac:chgData name="Bharadwaja Cheruvu" userId="f23f1641-2f36-4ded-a6f6-e3bcd50c24f5" providerId="ADAL" clId="{FDA2F030-231F-7548-995B-EBCD0D716022}" dt="2022-11-10T18:31:42.172" v="926"/>
          <ac:spMkLst>
            <pc:docMk/>
            <pc:sldMk cId="265765455" sldId="393"/>
            <ac:spMk id="46" creationId="{BB236346-0481-C5A8-814E-4B42E669ECD6}"/>
          </ac:spMkLst>
        </pc:spChg>
        <pc:spChg chg="add mod">
          <ac:chgData name="Bharadwaja Cheruvu" userId="f23f1641-2f36-4ded-a6f6-e3bcd50c24f5" providerId="ADAL" clId="{FDA2F030-231F-7548-995B-EBCD0D716022}" dt="2022-11-10T18:31:42.172" v="926"/>
          <ac:spMkLst>
            <pc:docMk/>
            <pc:sldMk cId="265765455" sldId="393"/>
            <ac:spMk id="47" creationId="{5B4A9E00-6F84-C3EB-F0A3-1ADA7ED0200E}"/>
          </ac:spMkLst>
        </pc:spChg>
        <pc:spChg chg="add mod">
          <ac:chgData name="Bharadwaja Cheruvu" userId="f23f1641-2f36-4ded-a6f6-e3bcd50c24f5" providerId="ADAL" clId="{FDA2F030-231F-7548-995B-EBCD0D716022}" dt="2022-11-10T18:31:42.172" v="926"/>
          <ac:spMkLst>
            <pc:docMk/>
            <pc:sldMk cId="265765455" sldId="393"/>
            <ac:spMk id="48" creationId="{9DEC8D95-E231-EAEE-7D26-06157C0204B0}"/>
          </ac:spMkLst>
        </pc:spChg>
        <pc:spChg chg="add mod">
          <ac:chgData name="Bharadwaja Cheruvu" userId="f23f1641-2f36-4ded-a6f6-e3bcd50c24f5" providerId="ADAL" clId="{FDA2F030-231F-7548-995B-EBCD0D716022}" dt="2022-11-10T18:31:42.172" v="926"/>
          <ac:spMkLst>
            <pc:docMk/>
            <pc:sldMk cId="265765455" sldId="393"/>
            <ac:spMk id="51" creationId="{80F690F8-F04F-ACFB-2CB7-42494EFD66F1}"/>
          </ac:spMkLst>
        </pc:spChg>
        <pc:spChg chg="add mod">
          <ac:chgData name="Bharadwaja Cheruvu" userId="f23f1641-2f36-4ded-a6f6-e3bcd50c24f5" providerId="ADAL" clId="{FDA2F030-231F-7548-995B-EBCD0D716022}" dt="2022-11-10T18:31:42.172" v="926"/>
          <ac:spMkLst>
            <pc:docMk/>
            <pc:sldMk cId="265765455" sldId="393"/>
            <ac:spMk id="52" creationId="{CF3CED46-D544-FB87-FD00-B02D4782032C}"/>
          </ac:spMkLst>
        </pc:spChg>
        <pc:spChg chg="add mod">
          <ac:chgData name="Bharadwaja Cheruvu" userId="f23f1641-2f36-4ded-a6f6-e3bcd50c24f5" providerId="ADAL" clId="{FDA2F030-231F-7548-995B-EBCD0D716022}" dt="2022-11-10T18:31:42.172" v="926"/>
          <ac:spMkLst>
            <pc:docMk/>
            <pc:sldMk cId="265765455" sldId="393"/>
            <ac:spMk id="55" creationId="{9E20CBD4-58DE-B6F8-8C9B-F95237FBBB69}"/>
          </ac:spMkLst>
        </pc:spChg>
        <pc:spChg chg="add mod">
          <ac:chgData name="Bharadwaja Cheruvu" userId="f23f1641-2f36-4ded-a6f6-e3bcd50c24f5" providerId="ADAL" clId="{FDA2F030-231F-7548-995B-EBCD0D716022}" dt="2022-11-10T18:33:50.571" v="957" actId="20577"/>
          <ac:spMkLst>
            <pc:docMk/>
            <pc:sldMk cId="265765455" sldId="393"/>
            <ac:spMk id="57" creationId="{CBB3E950-F3A5-30C7-B687-1F0B035CF893}"/>
          </ac:spMkLst>
        </pc:spChg>
        <pc:spChg chg="add mod">
          <ac:chgData name="Bharadwaja Cheruvu" userId="f23f1641-2f36-4ded-a6f6-e3bcd50c24f5" providerId="ADAL" clId="{FDA2F030-231F-7548-995B-EBCD0D716022}" dt="2022-11-10T18:31:42.172" v="926"/>
          <ac:spMkLst>
            <pc:docMk/>
            <pc:sldMk cId="265765455" sldId="393"/>
            <ac:spMk id="70" creationId="{CB6EAB9E-C955-4824-577B-1BC6967A9135}"/>
          </ac:spMkLst>
        </pc:spChg>
        <pc:spChg chg="add del mod">
          <ac:chgData name="Bharadwaja Cheruvu" userId="f23f1641-2f36-4ded-a6f6-e3bcd50c24f5" providerId="ADAL" clId="{FDA2F030-231F-7548-995B-EBCD0D716022}" dt="2022-11-10T18:33:03.662" v="930"/>
          <ac:spMkLst>
            <pc:docMk/>
            <pc:sldMk cId="265765455" sldId="393"/>
            <ac:spMk id="75" creationId="{321AE695-2993-900B-27A9-222B899C5DD3}"/>
          </ac:spMkLst>
        </pc:spChg>
        <pc:grpChg chg="add mod">
          <ac:chgData name="Bharadwaja Cheruvu" userId="f23f1641-2f36-4ded-a6f6-e3bcd50c24f5" providerId="ADAL" clId="{FDA2F030-231F-7548-995B-EBCD0D716022}" dt="2022-11-10T18:31:42.172" v="926"/>
          <ac:grpSpMkLst>
            <pc:docMk/>
            <pc:sldMk cId="265765455" sldId="393"/>
            <ac:grpSpMk id="27" creationId="{330660E0-7F8F-CD02-9E63-65A6D3982A2F}"/>
          </ac:grpSpMkLst>
        </pc:grpChg>
        <pc:grpChg chg="add mod">
          <ac:chgData name="Bharadwaja Cheruvu" userId="f23f1641-2f36-4ded-a6f6-e3bcd50c24f5" providerId="ADAL" clId="{FDA2F030-231F-7548-995B-EBCD0D716022}" dt="2022-11-10T18:31:42.172" v="926"/>
          <ac:grpSpMkLst>
            <pc:docMk/>
            <pc:sldMk cId="265765455" sldId="393"/>
            <ac:grpSpMk id="31" creationId="{C223C921-0B63-74ED-D1F1-5E9515CF79B5}"/>
          </ac:grpSpMkLst>
        </pc:grpChg>
        <pc:grpChg chg="add mod">
          <ac:chgData name="Bharadwaja Cheruvu" userId="f23f1641-2f36-4ded-a6f6-e3bcd50c24f5" providerId="ADAL" clId="{FDA2F030-231F-7548-995B-EBCD0D716022}" dt="2022-11-10T18:31:42.172" v="926"/>
          <ac:grpSpMkLst>
            <pc:docMk/>
            <pc:sldMk cId="265765455" sldId="393"/>
            <ac:grpSpMk id="39" creationId="{B035BCCE-6875-225E-FB5A-0CE2536069F6}"/>
          </ac:grpSpMkLst>
        </pc:grpChg>
        <pc:picChg chg="add mod">
          <ac:chgData name="Bharadwaja Cheruvu" userId="f23f1641-2f36-4ded-a6f6-e3bcd50c24f5" providerId="ADAL" clId="{FDA2F030-231F-7548-995B-EBCD0D716022}" dt="2022-11-10T18:31:42.172" v="926"/>
          <ac:picMkLst>
            <pc:docMk/>
            <pc:sldMk cId="265765455" sldId="393"/>
            <ac:picMk id="16" creationId="{7D11964D-6E89-2B82-C27B-EC2B4B593F10}"/>
          </ac:picMkLst>
        </pc:picChg>
        <pc:picChg chg="add mod">
          <ac:chgData name="Bharadwaja Cheruvu" userId="f23f1641-2f36-4ded-a6f6-e3bcd50c24f5" providerId="ADAL" clId="{FDA2F030-231F-7548-995B-EBCD0D716022}" dt="2022-11-10T18:31:42.172" v="926"/>
          <ac:picMkLst>
            <pc:docMk/>
            <pc:sldMk cId="265765455" sldId="393"/>
            <ac:picMk id="22" creationId="{46D27978-9043-CB7D-FA00-5FFB510E1E06}"/>
          </ac:picMkLst>
        </pc:picChg>
        <pc:picChg chg="mod">
          <ac:chgData name="Bharadwaja Cheruvu" userId="f23f1641-2f36-4ded-a6f6-e3bcd50c24f5" providerId="ADAL" clId="{FDA2F030-231F-7548-995B-EBCD0D716022}" dt="2022-11-10T18:31:42.172" v="926"/>
          <ac:picMkLst>
            <pc:docMk/>
            <pc:sldMk cId="265765455" sldId="393"/>
            <ac:picMk id="28" creationId="{9640AC02-1AC8-DDA5-F23E-AF24A31B0A0B}"/>
          </ac:picMkLst>
        </pc:picChg>
        <pc:picChg chg="mod">
          <ac:chgData name="Bharadwaja Cheruvu" userId="f23f1641-2f36-4ded-a6f6-e3bcd50c24f5" providerId="ADAL" clId="{FDA2F030-231F-7548-995B-EBCD0D716022}" dt="2022-11-10T18:31:42.172" v="926"/>
          <ac:picMkLst>
            <pc:docMk/>
            <pc:sldMk cId="265765455" sldId="393"/>
            <ac:picMk id="33" creationId="{6EF6E0E0-AB91-85D1-F113-0BFDBB200F50}"/>
          </ac:picMkLst>
        </pc:picChg>
        <pc:picChg chg="add mod">
          <ac:chgData name="Bharadwaja Cheruvu" userId="f23f1641-2f36-4ded-a6f6-e3bcd50c24f5" providerId="ADAL" clId="{FDA2F030-231F-7548-995B-EBCD0D716022}" dt="2022-11-10T18:31:42.172" v="926"/>
          <ac:picMkLst>
            <pc:docMk/>
            <pc:sldMk cId="265765455" sldId="393"/>
            <ac:picMk id="34" creationId="{DA0BE853-89FD-B76D-BD2A-E050A6FC5B94}"/>
          </ac:picMkLst>
        </pc:picChg>
        <pc:picChg chg="mod">
          <ac:chgData name="Bharadwaja Cheruvu" userId="f23f1641-2f36-4ded-a6f6-e3bcd50c24f5" providerId="ADAL" clId="{FDA2F030-231F-7548-995B-EBCD0D716022}" dt="2022-11-10T18:31:42.172" v="926"/>
          <ac:picMkLst>
            <pc:docMk/>
            <pc:sldMk cId="265765455" sldId="393"/>
            <ac:picMk id="41" creationId="{06EA5C3F-B62B-A6B0-868B-DC7770F617B5}"/>
          </ac:picMkLst>
        </pc:picChg>
        <pc:picChg chg="add mod">
          <ac:chgData name="Bharadwaja Cheruvu" userId="f23f1641-2f36-4ded-a6f6-e3bcd50c24f5" providerId="ADAL" clId="{FDA2F030-231F-7548-995B-EBCD0D716022}" dt="2022-11-10T18:31:42.172" v="926"/>
          <ac:picMkLst>
            <pc:docMk/>
            <pc:sldMk cId="265765455" sldId="393"/>
            <ac:picMk id="42" creationId="{CA8F4B98-338E-2624-14AA-40E99D44BAAC}"/>
          </ac:picMkLst>
        </pc:picChg>
        <pc:picChg chg="add mod">
          <ac:chgData name="Bharadwaja Cheruvu" userId="f23f1641-2f36-4ded-a6f6-e3bcd50c24f5" providerId="ADAL" clId="{FDA2F030-231F-7548-995B-EBCD0D716022}" dt="2022-11-10T18:31:42.172" v="926"/>
          <ac:picMkLst>
            <pc:docMk/>
            <pc:sldMk cId="265765455" sldId="393"/>
            <ac:picMk id="44" creationId="{67D20FB5-C54C-22EF-32EC-18D89FE6830E}"/>
          </ac:picMkLst>
        </pc:picChg>
        <pc:picChg chg="add mod">
          <ac:chgData name="Bharadwaja Cheruvu" userId="f23f1641-2f36-4ded-a6f6-e3bcd50c24f5" providerId="ADAL" clId="{FDA2F030-231F-7548-995B-EBCD0D716022}" dt="2022-11-10T18:31:42.172" v="926"/>
          <ac:picMkLst>
            <pc:docMk/>
            <pc:sldMk cId="265765455" sldId="393"/>
            <ac:picMk id="45" creationId="{FD66BF75-ADA2-B0EE-05FE-E93B2A8FB311}"/>
          </ac:picMkLst>
        </pc:picChg>
        <pc:picChg chg="del">
          <ac:chgData name="Bharadwaja Cheruvu" userId="f23f1641-2f36-4ded-a6f6-e3bcd50c24f5" providerId="ADAL" clId="{FDA2F030-231F-7548-995B-EBCD0D716022}" dt="2022-11-10T18:31:31.397" v="925" actId="478"/>
          <ac:picMkLst>
            <pc:docMk/>
            <pc:sldMk cId="265765455" sldId="393"/>
            <ac:picMk id="49" creationId="{8F17A3B1-FEE4-9E19-7AF5-C82219025569}"/>
          </ac:picMkLst>
        </pc:picChg>
        <pc:picChg chg="add mod">
          <ac:chgData name="Bharadwaja Cheruvu" userId="f23f1641-2f36-4ded-a6f6-e3bcd50c24f5" providerId="ADAL" clId="{FDA2F030-231F-7548-995B-EBCD0D716022}" dt="2022-11-10T18:31:42.172" v="926"/>
          <ac:picMkLst>
            <pc:docMk/>
            <pc:sldMk cId="265765455" sldId="393"/>
            <ac:picMk id="56" creationId="{BD77575D-A5CD-FACD-8A61-BC851C538960}"/>
          </ac:picMkLst>
        </pc:picChg>
        <pc:picChg chg="add mod">
          <ac:chgData name="Bharadwaja Cheruvu" userId="f23f1641-2f36-4ded-a6f6-e3bcd50c24f5" providerId="ADAL" clId="{FDA2F030-231F-7548-995B-EBCD0D716022}" dt="2022-11-10T18:31:42.172" v="926"/>
          <ac:picMkLst>
            <pc:docMk/>
            <pc:sldMk cId="265765455" sldId="393"/>
            <ac:picMk id="58" creationId="{7C81605A-C8C3-D135-95C8-4C2D32DF1D78}"/>
          </ac:picMkLst>
        </pc:picChg>
        <pc:picChg chg="add mod">
          <ac:chgData name="Bharadwaja Cheruvu" userId="f23f1641-2f36-4ded-a6f6-e3bcd50c24f5" providerId="ADAL" clId="{FDA2F030-231F-7548-995B-EBCD0D716022}" dt="2022-11-10T18:31:42.172" v="926"/>
          <ac:picMkLst>
            <pc:docMk/>
            <pc:sldMk cId="265765455" sldId="393"/>
            <ac:picMk id="59" creationId="{A190A53D-F5AF-94A1-3B58-05FA4644B985}"/>
          </ac:picMkLst>
        </pc:picChg>
        <pc:picChg chg="add mod">
          <ac:chgData name="Bharadwaja Cheruvu" userId="f23f1641-2f36-4ded-a6f6-e3bcd50c24f5" providerId="ADAL" clId="{FDA2F030-231F-7548-995B-EBCD0D716022}" dt="2022-11-10T18:31:42.172" v="926"/>
          <ac:picMkLst>
            <pc:docMk/>
            <pc:sldMk cId="265765455" sldId="393"/>
            <ac:picMk id="60" creationId="{4A9E61E4-B021-E505-DA5F-591DC9820F98}"/>
          </ac:picMkLst>
        </pc:picChg>
        <pc:picChg chg="add mod">
          <ac:chgData name="Bharadwaja Cheruvu" userId="f23f1641-2f36-4ded-a6f6-e3bcd50c24f5" providerId="ADAL" clId="{FDA2F030-231F-7548-995B-EBCD0D716022}" dt="2022-11-10T18:31:42.172" v="926"/>
          <ac:picMkLst>
            <pc:docMk/>
            <pc:sldMk cId="265765455" sldId="393"/>
            <ac:picMk id="61" creationId="{6BD5550F-C395-FCA2-4744-71F910CBB58B}"/>
          </ac:picMkLst>
        </pc:picChg>
        <pc:picChg chg="add mod">
          <ac:chgData name="Bharadwaja Cheruvu" userId="f23f1641-2f36-4ded-a6f6-e3bcd50c24f5" providerId="ADAL" clId="{FDA2F030-231F-7548-995B-EBCD0D716022}" dt="2022-11-10T18:31:42.172" v="926"/>
          <ac:picMkLst>
            <pc:docMk/>
            <pc:sldMk cId="265765455" sldId="393"/>
            <ac:picMk id="62" creationId="{51847192-DF3A-CAB5-3E5C-E6E74D62EE4C}"/>
          </ac:picMkLst>
        </pc:picChg>
        <pc:picChg chg="add mod">
          <ac:chgData name="Bharadwaja Cheruvu" userId="f23f1641-2f36-4ded-a6f6-e3bcd50c24f5" providerId="ADAL" clId="{FDA2F030-231F-7548-995B-EBCD0D716022}" dt="2022-11-10T18:31:42.172" v="926"/>
          <ac:picMkLst>
            <pc:docMk/>
            <pc:sldMk cId="265765455" sldId="393"/>
            <ac:picMk id="63" creationId="{941935D7-8121-3820-6B69-9C7D43EF79A8}"/>
          </ac:picMkLst>
        </pc:picChg>
        <pc:picChg chg="add mod">
          <ac:chgData name="Bharadwaja Cheruvu" userId="f23f1641-2f36-4ded-a6f6-e3bcd50c24f5" providerId="ADAL" clId="{FDA2F030-231F-7548-995B-EBCD0D716022}" dt="2022-11-10T18:31:42.172" v="926"/>
          <ac:picMkLst>
            <pc:docMk/>
            <pc:sldMk cId="265765455" sldId="393"/>
            <ac:picMk id="64" creationId="{CFF11229-4722-11D2-A2C4-2F58B273A4AD}"/>
          </ac:picMkLst>
        </pc:picChg>
        <pc:picChg chg="add mod">
          <ac:chgData name="Bharadwaja Cheruvu" userId="f23f1641-2f36-4ded-a6f6-e3bcd50c24f5" providerId="ADAL" clId="{FDA2F030-231F-7548-995B-EBCD0D716022}" dt="2022-11-10T18:31:42.172" v="926"/>
          <ac:picMkLst>
            <pc:docMk/>
            <pc:sldMk cId="265765455" sldId="393"/>
            <ac:picMk id="65" creationId="{BBC232F6-FFB5-AB8B-12BE-1383A6D8AE20}"/>
          </ac:picMkLst>
        </pc:picChg>
        <pc:picChg chg="add mod">
          <ac:chgData name="Bharadwaja Cheruvu" userId="f23f1641-2f36-4ded-a6f6-e3bcd50c24f5" providerId="ADAL" clId="{FDA2F030-231F-7548-995B-EBCD0D716022}" dt="2022-11-10T18:31:42.172" v="926"/>
          <ac:picMkLst>
            <pc:docMk/>
            <pc:sldMk cId="265765455" sldId="393"/>
            <ac:picMk id="66" creationId="{100B7B41-8480-0D6F-C614-F0B40971245A}"/>
          </ac:picMkLst>
        </pc:picChg>
        <pc:picChg chg="add mod">
          <ac:chgData name="Bharadwaja Cheruvu" userId="f23f1641-2f36-4ded-a6f6-e3bcd50c24f5" providerId="ADAL" clId="{FDA2F030-231F-7548-995B-EBCD0D716022}" dt="2022-11-10T18:31:42.172" v="926"/>
          <ac:picMkLst>
            <pc:docMk/>
            <pc:sldMk cId="265765455" sldId="393"/>
            <ac:picMk id="67" creationId="{904C1509-A875-A28C-8805-608232AD1BF4}"/>
          </ac:picMkLst>
        </pc:picChg>
        <pc:picChg chg="add mod">
          <ac:chgData name="Bharadwaja Cheruvu" userId="f23f1641-2f36-4ded-a6f6-e3bcd50c24f5" providerId="ADAL" clId="{FDA2F030-231F-7548-995B-EBCD0D716022}" dt="2022-11-10T18:31:42.172" v="926"/>
          <ac:picMkLst>
            <pc:docMk/>
            <pc:sldMk cId="265765455" sldId="393"/>
            <ac:picMk id="68" creationId="{8573C3EA-904F-342D-E444-69414DF1D1A8}"/>
          </ac:picMkLst>
        </pc:picChg>
        <pc:picChg chg="add mod">
          <ac:chgData name="Bharadwaja Cheruvu" userId="f23f1641-2f36-4ded-a6f6-e3bcd50c24f5" providerId="ADAL" clId="{FDA2F030-231F-7548-995B-EBCD0D716022}" dt="2022-11-10T18:31:42.172" v="926"/>
          <ac:picMkLst>
            <pc:docMk/>
            <pc:sldMk cId="265765455" sldId="393"/>
            <ac:picMk id="69" creationId="{BD39C517-167F-64D6-DFC7-0958C10E7FF8}"/>
          </ac:picMkLst>
        </pc:picChg>
        <pc:picChg chg="add mod">
          <ac:chgData name="Bharadwaja Cheruvu" userId="f23f1641-2f36-4ded-a6f6-e3bcd50c24f5" providerId="ADAL" clId="{FDA2F030-231F-7548-995B-EBCD0D716022}" dt="2022-11-10T18:31:42.172" v="926"/>
          <ac:picMkLst>
            <pc:docMk/>
            <pc:sldMk cId="265765455" sldId="393"/>
            <ac:picMk id="71" creationId="{4D926846-C40F-A300-8C36-FB28ECA1C956}"/>
          </ac:picMkLst>
        </pc:picChg>
        <pc:picChg chg="add mod">
          <ac:chgData name="Bharadwaja Cheruvu" userId="f23f1641-2f36-4ded-a6f6-e3bcd50c24f5" providerId="ADAL" clId="{FDA2F030-231F-7548-995B-EBCD0D716022}" dt="2022-11-10T18:31:42.172" v="926"/>
          <ac:picMkLst>
            <pc:docMk/>
            <pc:sldMk cId="265765455" sldId="393"/>
            <ac:picMk id="72" creationId="{72930767-A314-8BFA-A84A-2C31249E653F}"/>
          </ac:picMkLst>
        </pc:picChg>
        <pc:picChg chg="add mod">
          <ac:chgData name="Bharadwaja Cheruvu" userId="f23f1641-2f36-4ded-a6f6-e3bcd50c24f5" providerId="ADAL" clId="{FDA2F030-231F-7548-995B-EBCD0D716022}" dt="2022-11-10T18:31:42.172" v="926"/>
          <ac:picMkLst>
            <pc:docMk/>
            <pc:sldMk cId="265765455" sldId="393"/>
            <ac:picMk id="73" creationId="{227DDB28-648C-2869-3D0E-452E12C5764C}"/>
          </ac:picMkLst>
        </pc:picChg>
        <pc:picChg chg="add mod">
          <ac:chgData name="Bharadwaja Cheruvu" userId="f23f1641-2f36-4ded-a6f6-e3bcd50c24f5" providerId="ADAL" clId="{FDA2F030-231F-7548-995B-EBCD0D716022}" dt="2022-11-10T18:31:42.172" v="926"/>
          <ac:picMkLst>
            <pc:docMk/>
            <pc:sldMk cId="265765455" sldId="393"/>
            <ac:picMk id="74" creationId="{448FCC00-59E3-601E-3915-AA009062C682}"/>
          </ac:picMkLst>
        </pc:picChg>
        <pc:cxnChg chg="add mod">
          <ac:chgData name="Bharadwaja Cheruvu" userId="f23f1641-2f36-4ded-a6f6-e3bcd50c24f5" providerId="ADAL" clId="{FDA2F030-231F-7548-995B-EBCD0D716022}" dt="2022-11-10T18:31:42.172" v="926"/>
          <ac:cxnSpMkLst>
            <pc:docMk/>
            <pc:sldMk cId="265765455" sldId="393"/>
            <ac:cxnSpMk id="5" creationId="{C18C0EDF-9B8F-1E4D-3D57-90915018A567}"/>
          </ac:cxnSpMkLst>
        </pc:cxnChg>
        <pc:cxnChg chg="add mod">
          <ac:chgData name="Bharadwaja Cheruvu" userId="f23f1641-2f36-4ded-a6f6-e3bcd50c24f5" providerId="ADAL" clId="{FDA2F030-231F-7548-995B-EBCD0D716022}" dt="2022-11-10T18:31:42.172" v="926"/>
          <ac:cxnSpMkLst>
            <pc:docMk/>
            <pc:sldMk cId="265765455" sldId="393"/>
            <ac:cxnSpMk id="14" creationId="{D735B17D-CC2D-7B0C-38DC-2F1A0A3B8682}"/>
          </ac:cxnSpMkLst>
        </pc:cxnChg>
        <pc:cxnChg chg="add mod">
          <ac:chgData name="Bharadwaja Cheruvu" userId="f23f1641-2f36-4ded-a6f6-e3bcd50c24f5" providerId="ADAL" clId="{FDA2F030-231F-7548-995B-EBCD0D716022}" dt="2022-11-10T18:31:42.172" v="926"/>
          <ac:cxnSpMkLst>
            <pc:docMk/>
            <pc:sldMk cId="265765455" sldId="393"/>
            <ac:cxnSpMk id="15" creationId="{D979CEBF-CC0F-B1EF-C1DA-0889385B97F8}"/>
          </ac:cxnSpMkLst>
        </pc:cxnChg>
        <pc:cxnChg chg="add mod">
          <ac:chgData name="Bharadwaja Cheruvu" userId="f23f1641-2f36-4ded-a6f6-e3bcd50c24f5" providerId="ADAL" clId="{FDA2F030-231F-7548-995B-EBCD0D716022}" dt="2022-11-10T18:31:42.172" v="926"/>
          <ac:cxnSpMkLst>
            <pc:docMk/>
            <pc:sldMk cId="265765455" sldId="393"/>
            <ac:cxnSpMk id="17" creationId="{C61E0C10-36F7-7E82-756A-812FB9BF81B8}"/>
          </ac:cxnSpMkLst>
        </pc:cxnChg>
        <pc:cxnChg chg="add mod">
          <ac:chgData name="Bharadwaja Cheruvu" userId="f23f1641-2f36-4ded-a6f6-e3bcd50c24f5" providerId="ADAL" clId="{FDA2F030-231F-7548-995B-EBCD0D716022}" dt="2022-11-10T18:31:42.172" v="926"/>
          <ac:cxnSpMkLst>
            <pc:docMk/>
            <pc:sldMk cId="265765455" sldId="393"/>
            <ac:cxnSpMk id="18" creationId="{1E63557E-6F8A-5C89-71AB-895BCFC48381}"/>
          </ac:cxnSpMkLst>
        </pc:cxnChg>
        <pc:cxnChg chg="add mod">
          <ac:chgData name="Bharadwaja Cheruvu" userId="f23f1641-2f36-4ded-a6f6-e3bcd50c24f5" providerId="ADAL" clId="{FDA2F030-231F-7548-995B-EBCD0D716022}" dt="2022-11-10T18:31:42.172" v="926"/>
          <ac:cxnSpMkLst>
            <pc:docMk/>
            <pc:sldMk cId="265765455" sldId="393"/>
            <ac:cxnSpMk id="19" creationId="{FA2AEC6A-E126-A307-27F5-FF6A059E3EA3}"/>
          </ac:cxnSpMkLst>
        </pc:cxnChg>
        <pc:cxnChg chg="add mod">
          <ac:chgData name="Bharadwaja Cheruvu" userId="f23f1641-2f36-4ded-a6f6-e3bcd50c24f5" providerId="ADAL" clId="{FDA2F030-231F-7548-995B-EBCD0D716022}" dt="2022-11-10T18:31:42.172" v="926"/>
          <ac:cxnSpMkLst>
            <pc:docMk/>
            <pc:sldMk cId="265765455" sldId="393"/>
            <ac:cxnSpMk id="20" creationId="{9CE748AB-FC14-C2F2-56EC-25D2B1B14707}"/>
          </ac:cxnSpMkLst>
        </pc:cxnChg>
        <pc:cxnChg chg="add mod">
          <ac:chgData name="Bharadwaja Cheruvu" userId="f23f1641-2f36-4ded-a6f6-e3bcd50c24f5" providerId="ADAL" clId="{FDA2F030-231F-7548-995B-EBCD0D716022}" dt="2022-11-10T18:31:42.172" v="926"/>
          <ac:cxnSpMkLst>
            <pc:docMk/>
            <pc:sldMk cId="265765455" sldId="393"/>
            <ac:cxnSpMk id="21" creationId="{2E68E003-9608-17E7-2048-78F7FEFE5990}"/>
          </ac:cxnSpMkLst>
        </pc:cxnChg>
        <pc:cxnChg chg="add mod">
          <ac:chgData name="Bharadwaja Cheruvu" userId="f23f1641-2f36-4ded-a6f6-e3bcd50c24f5" providerId="ADAL" clId="{FDA2F030-231F-7548-995B-EBCD0D716022}" dt="2022-11-10T18:31:42.172" v="926"/>
          <ac:cxnSpMkLst>
            <pc:docMk/>
            <pc:sldMk cId="265765455" sldId="393"/>
            <ac:cxnSpMk id="23" creationId="{0CC25338-FE78-055A-7E40-77E0A558FDEB}"/>
          </ac:cxnSpMkLst>
        </pc:cxnChg>
        <pc:cxnChg chg="add mod">
          <ac:chgData name="Bharadwaja Cheruvu" userId="f23f1641-2f36-4ded-a6f6-e3bcd50c24f5" providerId="ADAL" clId="{FDA2F030-231F-7548-995B-EBCD0D716022}" dt="2022-11-10T18:31:42.172" v="926"/>
          <ac:cxnSpMkLst>
            <pc:docMk/>
            <pc:sldMk cId="265765455" sldId="393"/>
            <ac:cxnSpMk id="24" creationId="{B228BD42-159C-A590-6CD4-6AC54B2FA356}"/>
          </ac:cxnSpMkLst>
        </pc:cxnChg>
        <pc:cxnChg chg="add mod">
          <ac:chgData name="Bharadwaja Cheruvu" userId="f23f1641-2f36-4ded-a6f6-e3bcd50c24f5" providerId="ADAL" clId="{FDA2F030-231F-7548-995B-EBCD0D716022}" dt="2022-11-10T18:31:42.172" v="926"/>
          <ac:cxnSpMkLst>
            <pc:docMk/>
            <pc:sldMk cId="265765455" sldId="393"/>
            <ac:cxnSpMk id="26" creationId="{6130060B-F5F5-282F-A158-D737D271802D}"/>
          </ac:cxnSpMkLst>
        </pc:cxnChg>
        <pc:cxnChg chg="add mod">
          <ac:chgData name="Bharadwaja Cheruvu" userId="f23f1641-2f36-4ded-a6f6-e3bcd50c24f5" providerId="ADAL" clId="{FDA2F030-231F-7548-995B-EBCD0D716022}" dt="2022-11-10T18:31:42.172" v="926"/>
          <ac:cxnSpMkLst>
            <pc:docMk/>
            <pc:sldMk cId="265765455" sldId="393"/>
            <ac:cxnSpMk id="30" creationId="{F38721A6-0878-2C07-B49E-71FDA9E794DC}"/>
          </ac:cxnSpMkLst>
        </pc:cxnChg>
        <pc:cxnChg chg="add mod">
          <ac:chgData name="Bharadwaja Cheruvu" userId="f23f1641-2f36-4ded-a6f6-e3bcd50c24f5" providerId="ADAL" clId="{FDA2F030-231F-7548-995B-EBCD0D716022}" dt="2022-11-10T18:31:42.172" v="926"/>
          <ac:cxnSpMkLst>
            <pc:docMk/>
            <pc:sldMk cId="265765455" sldId="393"/>
            <ac:cxnSpMk id="50" creationId="{4BF8EF4D-9EEE-40D6-C951-88AD2F2BDDE6}"/>
          </ac:cxnSpMkLst>
        </pc:cxnChg>
        <pc:cxnChg chg="add mod">
          <ac:chgData name="Bharadwaja Cheruvu" userId="f23f1641-2f36-4ded-a6f6-e3bcd50c24f5" providerId="ADAL" clId="{FDA2F030-231F-7548-995B-EBCD0D716022}" dt="2022-11-10T18:31:42.172" v="926"/>
          <ac:cxnSpMkLst>
            <pc:docMk/>
            <pc:sldMk cId="265765455" sldId="393"/>
            <ac:cxnSpMk id="53" creationId="{99FE0010-9E60-49E8-6701-4C6F4A90C042}"/>
          </ac:cxnSpMkLst>
        </pc:cxnChg>
        <pc:cxnChg chg="add mod">
          <ac:chgData name="Bharadwaja Cheruvu" userId="f23f1641-2f36-4ded-a6f6-e3bcd50c24f5" providerId="ADAL" clId="{FDA2F030-231F-7548-995B-EBCD0D716022}" dt="2022-11-10T18:31:42.172" v="926"/>
          <ac:cxnSpMkLst>
            <pc:docMk/>
            <pc:sldMk cId="265765455" sldId="393"/>
            <ac:cxnSpMk id="54" creationId="{3B834D63-783F-3E00-F736-1E8BB9492BE2}"/>
          </ac:cxnSpMkLst>
        </pc:cxnChg>
      </pc:sldChg>
      <pc:sldChg chg="add">
        <pc:chgData name="Bharadwaja Cheruvu" userId="f23f1641-2f36-4ded-a6f6-e3bcd50c24f5" providerId="ADAL" clId="{FDA2F030-231F-7548-995B-EBCD0D716022}" dt="2022-11-10T18:51:36.508" v="958" actId="2890"/>
        <pc:sldMkLst>
          <pc:docMk/>
          <pc:sldMk cId="499773670" sldId="394"/>
        </pc:sldMkLst>
      </pc:sldChg>
      <pc:sldChg chg="add">
        <pc:chgData name="Bharadwaja Cheruvu" userId="f23f1641-2f36-4ded-a6f6-e3bcd50c24f5" providerId="ADAL" clId="{FDA2F030-231F-7548-995B-EBCD0D716022}" dt="2022-11-10T18:51:58.361" v="989" actId="2890"/>
        <pc:sldMkLst>
          <pc:docMk/>
          <pc:sldMk cId="3737194954" sldId="395"/>
        </pc:sldMkLst>
      </pc:sldChg>
      <pc:sldChg chg="addSp delSp modSp add mod">
        <pc:chgData name="Bharadwaja Cheruvu" userId="f23f1641-2f36-4ded-a6f6-e3bcd50c24f5" providerId="ADAL" clId="{FDA2F030-231F-7548-995B-EBCD0D716022}" dt="2022-11-10T18:53:20.872" v="1000" actId="14100"/>
        <pc:sldMkLst>
          <pc:docMk/>
          <pc:sldMk cId="1327216666" sldId="396"/>
        </pc:sldMkLst>
        <pc:picChg chg="del">
          <ac:chgData name="Bharadwaja Cheruvu" userId="f23f1641-2f36-4ded-a6f6-e3bcd50c24f5" providerId="ADAL" clId="{FDA2F030-231F-7548-995B-EBCD0D716022}" dt="2022-11-10T18:52:55.858" v="995" actId="478"/>
          <ac:picMkLst>
            <pc:docMk/>
            <pc:sldMk cId="1327216666" sldId="396"/>
            <ac:picMk id="4" creationId="{928E2EB9-6DBC-332E-CF23-E707EB5099BE}"/>
          </ac:picMkLst>
        </pc:picChg>
        <pc:picChg chg="add mod">
          <ac:chgData name="Bharadwaja Cheruvu" userId="f23f1641-2f36-4ded-a6f6-e3bcd50c24f5" providerId="ADAL" clId="{FDA2F030-231F-7548-995B-EBCD0D716022}" dt="2022-11-10T18:53:20.872" v="1000" actId="14100"/>
          <ac:picMkLst>
            <pc:docMk/>
            <pc:sldMk cId="1327216666" sldId="396"/>
            <ac:picMk id="11" creationId="{FB7D6108-F62F-5AAF-F663-655C7D09FB20}"/>
          </ac:picMkLst>
        </pc:picChg>
      </pc:sldChg>
      <pc:sldMasterChg chg="delSldLayout">
        <pc:chgData name="Bharadwaja Cheruvu" userId="f23f1641-2f36-4ded-a6f6-e3bcd50c24f5" providerId="ADAL" clId="{FDA2F030-231F-7548-995B-EBCD0D716022}" dt="2022-11-06T07:03:07.705" v="217" actId="2696"/>
        <pc:sldMasterMkLst>
          <pc:docMk/>
          <pc:sldMasterMk cId="144858049" sldId="2147483648"/>
        </pc:sldMasterMkLst>
        <pc:sldLayoutChg chg="del">
          <pc:chgData name="Bharadwaja Cheruvu" userId="f23f1641-2f36-4ded-a6f6-e3bcd50c24f5" providerId="ADAL" clId="{FDA2F030-231F-7548-995B-EBCD0D716022}" dt="2022-11-06T06:40:27.651" v="58" actId="2696"/>
          <pc:sldLayoutMkLst>
            <pc:docMk/>
            <pc:sldMasterMk cId="144858049" sldId="2147483648"/>
            <pc:sldLayoutMk cId="1913534182" sldId="2147483660"/>
          </pc:sldLayoutMkLst>
        </pc:sldLayoutChg>
        <pc:sldLayoutChg chg="del">
          <pc:chgData name="Bharadwaja Cheruvu" userId="f23f1641-2f36-4ded-a6f6-e3bcd50c24f5" providerId="ADAL" clId="{FDA2F030-231F-7548-995B-EBCD0D716022}" dt="2022-11-06T07:03:07.705" v="217" actId="2696"/>
          <pc:sldLayoutMkLst>
            <pc:docMk/>
            <pc:sldMasterMk cId="144858049" sldId="2147483648"/>
            <pc:sldLayoutMk cId="3256718738" sldId="2147483677"/>
          </pc:sldLayoutMkLst>
        </pc:sldLayoutChg>
      </pc:sldMasterChg>
    </pc:docChg>
  </pc:docChgLst>
  <pc:docChgLst>
    <pc:chgData name="Bharadwaja Cheruvu" userId="f23f1641-2f36-4ded-a6f6-e3bcd50c24f5" providerId="ADAL" clId="{A1929A26-1EB2-5348-9BC2-370318426034}"/>
    <pc:docChg chg="undo custSel addSld modSld sldOrd">
      <pc:chgData name="Bharadwaja Cheruvu" userId="f23f1641-2f36-4ded-a6f6-e3bcd50c24f5" providerId="ADAL" clId="{A1929A26-1EB2-5348-9BC2-370318426034}" dt="2022-11-15T01:53:23.686" v="519" actId="5793"/>
      <pc:docMkLst>
        <pc:docMk/>
      </pc:docMkLst>
      <pc:sldChg chg="ord">
        <pc:chgData name="Bharadwaja Cheruvu" userId="f23f1641-2f36-4ded-a6f6-e3bcd50c24f5" providerId="ADAL" clId="{A1929A26-1EB2-5348-9BC2-370318426034}" dt="2022-11-15T01:21:52.763" v="37" actId="20578"/>
        <pc:sldMkLst>
          <pc:docMk/>
          <pc:sldMk cId="1406406605" sldId="282"/>
        </pc:sldMkLst>
      </pc:sldChg>
      <pc:sldChg chg="modSp mod">
        <pc:chgData name="Bharadwaja Cheruvu" userId="f23f1641-2f36-4ded-a6f6-e3bcd50c24f5" providerId="ADAL" clId="{A1929A26-1EB2-5348-9BC2-370318426034}" dt="2022-11-15T01:20:53.145" v="36" actId="20577"/>
        <pc:sldMkLst>
          <pc:docMk/>
          <pc:sldMk cId="3212846093" sldId="381"/>
        </pc:sldMkLst>
        <pc:spChg chg="mod">
          <ac:chgData name="Bharadwaja Cheruvu" userId="f23f1641-2f36-4ded-a6f6-e3bcd50c24f5" providerId="ADAL" clId="{A1929A26-1EB2-5348-9BC2-370318426034}" dt="2022-11-14T22:05:29.535" v="22" actId="20577"/>
          <ac:spMkLst>
            <pc:docMk/>
            <pc:sldMk cId="3212846093" sldId="381"/>
            <ac:spMk id="7" creationId="{577E6F5D-32DC-7AF8-9217-FDC8B934774C}"/>
          </ac:spMkLst>
        </pc:spChg>
        <pc:spChg chg="mod">
          <ac:chgData name="Bharadwaja Cheruvu" userId="f23f1641-2f36-4ded-a6f6-e3bcd50c24f5" providerId="ADAL" clId="{A1929A26-1EB2-5348-9BC2-370318426034}" dt="2022-11-15T01:20:53.145" v="36" actId="20577"/>
          <ac:spMkLst>
            <pc:docMk/>
            <pc:sldMk cId="3212846093" sldId="381"/>
            <ac:spMk id="10" creationId="{88712AC2-3C38-4525-8484-192B49B0F8A7}"/>
          </ac:spMkLst>
        </pc:spChg>
      </pc:sldChg>
      <pc:sldChg chg="delSp modSp mod">
        <pc:chgData name="Bharadwaja Cheruvu" userId="f23f1641-2f36-4ded-a6f6-e3bcd50c24f5" providerId="ADAL" clId="{A1929A26-1EB2-5348-9BC2-370318426034}" dt="2022-11-15T01:50:11.333" v="413" actId="6549"/>
        <pc:sldMkLst>
          <pc:docMk/>
          <pc:sldMk cId="1953771183" sldId="382"/>
        </pc:sldMkLst>
        <pc:spChg chg="mod">
          <ac:chgData name="Bharadwaja Cheruvu" userId="f23f1641-2f36-4ded-a6f6-e3bcd50c24f5" providerId="ADAL" clId="{A1929A26-1EB2-5348-9BC2-370318426034}" dt="2022-11-15T01:33:26.603" v="154" actId="1076"/>
          <ac:spMkLst>
            <pc:docMk/>
            <pc:sldMk cId="1953771183" sldId="382"/>
            <ac:spMk id="3" creationId="{C8404A7F-AAF6-570F-594B-1FB47744E128}"/>
          </ac:spMkLst>
        </pc:spChg>
        <pc:spChg chg="mod">
          <ac:chgData name="Bharadwaja Cheruvu" userId="f23f1641-2f36-4ded-a6f6-e3bcd50c24f5" providerId="ADAL" clId="{A1929A26-1EB2-5348-9BC2-370318426034}" dt="2022-11-15T01:50:11.333" v="413" actId="6549"/>
          <ac:spMkLst>
            <pc:docMk/>
            <pc:sldMk cId="1953771183" sldId="382"/>
            <ac:spMk id="4" creationId="{B42E42C2-40C6-6FE6-DD14-C9A95D9629F5}"/>
          </ac:spMkLst>
        </pc:spChg>
        <pc:spChg chg="mod">
          <ac:chgData name="Bharadwaja Cheruvu" userId="f23f1641-2f36-4ded-a6f6-e3bcd50c24f5" providerId="ADAL" clId="{A1929A26-1EB2-5348-9BC2-370318426034}" dt="2022-11-15T01:49:33.683" v="409" actId="20577"/>
          <ac:spMkLst>
            <pc:docMk/>
            <pc:sldMk cId="1953771183" sldId="382"/>
            <ac:spMk id="9" creationId="{BE9C708D-E8A6-F941-7C58-FE8B727B2E96}"/>
          </ac:spMkLst>
        </pc:spChg>
        <pc:spChg chg="mod">
          <ac:chgData name="Bharadwaja Cheruvu" userId="f23f1641-2f36-4ded-a6f6-e3bcd50c24f5" providerId="ADAL" clId="{A1929A26-1EB2-5348-9BC2-370318426034}" dt="2022-11-15T01:46:59.543" v="316" actId="1076"/>
          <ac:spMkLst>
            <pc:docMk/>
            <pc:sldMk cId="1953771183" sldId="382"/>
            <ac:spMk id="398" creationId="{EA77BB26-E002-49B1-B782-9E4734F3532C}"/>
          </ac:spMkLst>
        </pc:spChg>
        <pc:picChg chg="del">
          <ac:chgData name="Bharadwaja Cheruvu" userId="f23f1641-2f36-4ded-a6f6-e3bcd50c24f5" providerId="ADAL" clId="{A1929A26-1EB2-5348-9BC2-370318426034}" dt="2022-11-15T01:49:19.210" v="403" actId="478"/>
          <ac:picMkLst>
            <pc:docMk/>
            <pc:sldMk cId="1953771183" sldId="382"/>
            <ac:picMk id="8" creationId="{83E9AD95-2F25-F03A-746F-151422063700}"/>
          </ac:picMkLst>
        </pc:picChg>
      </pc:sldChg>
      <pc:sldChg chg="modSp add mod">
        <pc:chgData name="Bharadwaja Cheruvu" userId="f23f1641-2f36-4ded-a6f6-e3bcd50c24f5" providerId="ADAL" clId="{A1929A26-1EB2-5348-9BC2-370318426034}" dt="2022-11-15T01:52:09.142" v="516" actId="1076"/>
        <pc:sldMkLst>
          <pc:docMk/>
          <pc:sldMk cId="4209056487" sldId="397"/>
        </pc:sldMkLst>
        <pc:spChg chg="mod">
          <ac:chgData name="Bharadwaja Cheruvu" userId="f23f1641-2f36-4ded-a6f6-e3bcd50c24f5" providerId="ADAL" clId="{A1929A26-1EB2-5348-9BC2-370318426034}" dt="2022-11-15T01:52:09.142" v="516" actId="1076"/>
          <ac:spMkLst>
            <pc:docMk/>
            <pc:sldMk cId="4209056487" sldId="397"/>
            <ac:spMk id="3" creationId="{C8404A7F-AAF6-570F-594B-1FB47744E128}"/>
          </ac:spMkLst>
        </pc:spChg>
        <pc:spChg chg="mod">
          <ac:chgData name="Bharadwaja Cheruvu" userId="f23f1641-2f36-4ded-a6f6-e3bcd50c24f5" providerId="ADAL" clId="{A1929A26-1EB2-5348-9BC2-370318426034}" dt="2022-11-15T01:52:09.142" v="516" actId="1076"/>
          <ac:spMkLst>
            <pc:docMk/>
            <pc:sldMk cId="4209056487" sldId="397"/>
            <ac:spMk id="4" creationId="{B42E42C2-40C6-6FE6-DD14-C9A95D9629F5}"/>
          </ac:spMkLst>
        </pc:spChg>
        <pc:spChg chg="mod">
          <ac:chgData name="Bharadwaja Cheruvu" userId="f23f1641-2f36-4ded-a6f6-e3bcd50c24f5" providerId="ADAL" clId="{A1929A26-1EB2-5348-9BC2-370318426034}" dt="2022-11-15T01:50:55.641" v="417" actId="5793"/>
          <ac:spMkLst>
            <pc:docMk/>
            <pc:sldMk cId="4209056487" sldId="397"/>
            <ac:spMk id="9" creationId="{BE9C708D-E8A6-F941-7C58-FE8B727B2E96}"/>
          </ac:spMkLst>
        </pc:spChg>
      </pc:sldChg>
      <pc:sldChg chg="modSp add mod">
        <pc:chgData name="Bharadwaja Cheruvu" userId="f23f1641-2f36-4ded-a6f6-e3bcd50c24f5" providerId="ADAL" clId="{A1929A26-1EB2-5348-9BC2-370318426034}" dt="2022-11-15T01:53:23.686" v="519" actId="5793"/>
        <pc:sldMkLst>
          <pc:docMk/>
          <pc:sldMk cId="4190010756" sldId="398"/>
        </pc:sldMkLst>
        <pc:spChg chg="mod">
          <ac:chgData name="Bharadwaja Cheruvu" userId="f23f1641-2f36-4ded-a6f6-e3bcd50c24f5" providerId="ADAL" clId="{A1929A26-1EB2-5348-9BC2-370318426034}" dt="2022-11-15T01:53:23.686" v="519" actId="5793"/>
          <ac:spMkLst>
            <pc:docMk/>
            <pc:sldMk cId="4190010756" sldId="398"/>
            <ac:spMk id="9" creationId="{BE9C708D-E8A6-F941-7C58-FE8B727B2E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515A1-147E-4E1F-9136-5003F72FFBB6}" type="datetimeFigureOut">
              <a:rPr lang="en-US" smtClean="0"/>
              <a:t>2/21/23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149BA-670C-4DCB-ABB7-0C76740E5216}" type="slidenum">
              <a:rPr lang="en-US" smtClean="0"/>
              <a:t>‹#›</a:t>
            </a:fld>
            <a:endParaRPr lang="en-US"/>
          </a:p>
        </p:txBody>
      </p:sp>
    </p:spTree>
    <p:extLst>
      <p:ext uri="{BB962C8B-B14F-4D97-AF65-F5344CB8AC3E}">
        <p14:creationId xmlns:p14="http://schemas.microsoft.com/office/powerpoint/2010/main" val="77180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dirty="0"/>
          </a:p>
        </p:txBody>
      </p:sp>
    </p:spTree>
    <p:extLst>
      <p:ext uri="{BB962C8B-B14F-4D97-AF65-F5344CB8AC3E}">
        <p14:creationId xmlns:p14="http://schemas.microsoft.com/office/powerpoint/2010/main" val="1747163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skule</a:t>
            </a:r>
            <a:r>
              <a:rPr lang="en-US" dirty="0"/>
              <a:t> Unix/C </a:t>
            </a:r>
            <a:r>
              <a:rPr lang="en-US" dirty="0" err="1"/>
              <a:t>Makefiles</a:t>
            </a:r>
            <a:endParaRPr lang="en-US" dirty="0"/>
          </a:p>
          <a:p>
            <a:r>
              <a:rPr lang="en-US" dirty="0"/>
              <a:t>DSL to build</a:t>
            </a:r>
          </a:p>
          <a:p>
            <a:r>
              <a:rPr lang="en-US" dirty="0"/>
              <a:t>FROM, RUN, CMD</a:t>
            </a:r>
          </a:p>
          <a:p>
            <a:r>
              <a:rPr lang="en-US" dirty="0"/>
              <a:t>Also: copy files, open ports, </a:t>
            </a:r>
            <a:r>
              <a:rPr lang="en-US"/>
              <a:t>attach storage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6575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4761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9107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5799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6475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4309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6796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6451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108</a:t>
            </a:fld>
            <a:endParaRPr lang="en-US" dirty="0"/>
          </a:p>
        </p:txBody>
      </p:sp>
    </p:spTree>
    <p:extLst>
      <p:ext uri="{BB962C8B-B14F-4D97-AF65-F5344CB8AC3E}">
        <p14:creationId xmlns:p14="http://schemas.microsoft.com/office/powerpoint/2010/main" val="14564827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109</a:t>
            </a:fld>
            <a:endParaRPr lang="en-US" dirty="0"/>
          </a:p>
        </p:txBody>
      </p:sp>
    </p:spTree>
    <p:extLst>
      <p:ext uri="{BB962C8B-B14F-4D97-AF65-F5344CB8AC3E}">
        <p14:creationId xmlns:p14="http://schemas.microsoft.com/office/powerpoint/2010/main" val="304626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6886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112</a:t>
            </a:fld>
            <a:endParaRPr lang="en-US" dirty="0"/>
          </a:p>
        </p:txBody>
      </p:sp>
    </p:spTree>
    <p:extLst>
      <p:ext uri="{BB962C8B-B14F-4D97-AF65-F5344CB8AC3E}">
        <p14:creationId xmlns:p14="http://schemas.microsoft.com/office/powerpoint/2010/main" val="29939683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5576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114</a:t>
            </a:fld>
            <a:endParaRPr lang="en-US" dirty="0"/>
          </a:p>
        </p:txBody>
      </p:sp>
    </p:spTree>
    <p:extLst>
      <p:ext uri="{BB962C8B-B14F-4D97-AF65-F5344CB8AC3E}">
        <p14:creationId xmlns:p14="http://schemas.microsoft.com/office/powerpoint/2010/main" val="34505616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2/21/23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23933677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2/21/23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36350561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2/21/23 11:31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19994175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122</a:t>
            </a:fld>
            <a:endParaRPr lang="en-US" dirty="0"/>
          </a:p>
        </p:txBody>
      </p:sp>
    </p:spTree>
    <p:extLst>
      <p:ext uri="{BB962C8B-B14F-4D97-AF65-F5344CB8AC3E}">
        <p14:creationId xmlns:p14="http://schemas.microsoft.com/office/powerpoint/2010/main" val="61416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11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65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5094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8028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508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37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08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dirty="0"/>
          </a:p>
        </p:txBody>
      </p:sp>
    </p:spTree>
    <p:extLst>
      <p:ext uri="{BB962C8B-B14F-4D97-AF65-F5344CB8AC3E}">
        <p14:creationId xmlns:p14="http://schemas.microsoft.com/office/powerpoint/2010/main" val="3523499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20</a:t>
            </a:fld>
            <a:endParaRPr lang="en-US" dirty="0"/>
          </a:p>
        </p:txBody>
      </p:sp>
    </p:spTree>
    <p:extLst>
      <p:ext uri="{BB962C8B-B14F-4D97-AF65-F5344CB8AC3E}">
        <p14:creationId xmlns:p14="http://schemas.microsoft.com/office/powerpoint/2010/main" val="3812865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21</a:t>
            </a:fld>
            <a:endParaRPr lang="en-US" dirty="0"/>
          </a:p>
        </p:txBody>
      </p:sp>
    </p:spTree>
    <p:extLst>
      <p:ext uri="{BB962C8B-B14F-4D97-AF65-F5344CB8AC3E}">
        <p14:creationId xmlns:p14="http://schemas.microsoft.com/office/powerpoint/2010/main" val="281881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89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476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502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dirty="0"/>
          </a:p>
        </p:txBody>
      </p:sp>
    </p:spTree>
    <p:extLst>
      <p:ext uri="{BB962C8B-B14F-4D97-AF65-F5344CB8AC3E}">
        <p14:creationId xmlns:p14="http://schemas.microsoft.com/office/powerpoint/2010/main" val="1348227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2/21/23 10:45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312574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basics</a:t>
            </a:r>
          </a:p>
          <a:p>
            <a:r>
              <a:rPr lang="en-US" dirty="0"/>
              <a:t>VMs running Containers, just like Peter showed us.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75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dirty="0"/>
          </a:p>
        </p:txBody>
      </p:sp>
    </p:spTree>
    <p:extLst>
      <p:ext uri="{BB962C8B-B14F-4D97-AF65-F5344CB8AC3E}">
        <p14:creationId xmlns:p14="http://schemas.microsoft.com/office/powerpoint/2010/main" val="2503931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341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866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74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244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605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234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37</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594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dirty="0"/>
          </a:p>
        </p:txBody>
      </p:sp>
    </p:spTree>
    <p:extLst>
      <p:ext uri="{BB962C8B-B14F-4D97-AF65-F5344CB8AC3E}">
        <p14:creationId xmlns:p14="http://schemas.microsoft.com/office/powerpoint/2010/main" val="459923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42</a:t>
            </a:fld>
            <a:endParaRPr lang="en-US" dirty="0"/>
          </a:p>
        </p:txBody>
      </p:sp>
    </p:spTree>
    <p:extLst>
      <p:ext uri="{BB962C8B-B14F-4D97-AF65-F5344CB8AC3E}">
        <p14:creationId xmlns:p14="http://schemas.microsoft.com/office/powerpoint/2010/main" val="3465891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004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44</a:t>
            </a:fld>
            <a:endParaRPr lang="en-US" dirty="0"/>
          </a:p>
        </p:txBody>
      </p:sp>
    </p:spTree>
    <p:extLst>
      <p:ext uri="{BB962C8B-B14F-4D97-AF65-F5344CB8AC3E}">
        <p14:creationId xmlns:p14="http://schemas.microsoft.com/office/powerpoint/2010/main" val="2589889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71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94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79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48</a:t>
            </a:fld>
            <a:endParaRPr lang="en-US" dirty="0"/>
          </a:p>
        </p:txBody>
      </p:sp>
    </p:spTree>
    <p:extLst>
      <p:ext uri="{BB962C8B-B14F-4D97-AF65-F5344CB8AC3E}">
        <p14:creationId xmlns:p14="http://schemas.microsoft.com/office/powerpoint/2010/main" val="530328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110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dirty="0"/>
          </a:p>
        </p:txBody>
      </p:sp>
    </p:spTree>
    <p:extLst>
      <p:ext uri="{BB962C8B-B14F-4D97-AF65-F5344CB8AC3E}">
        <p14:creationId xmlns:p14="http://schemas.microsoft.com/office/powerpoint/2010/main" val="3523499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725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238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725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43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8825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3247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1847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2635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530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62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dirty="0"/>
          </a:p>
        </p:txBody>
      </p:sp>
    </p:spTree>
    <p:extLst>
      <p:ext uri="{BB962C8B-B14F-4D97-AF65-F5344CB8AC3E}">
        <p14:creationId xmlns:p14="http://schemas.microsoft.com/office/powerpoint/2010/main" val="2525721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723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600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62</a:t>
            </a:fld>
            <a:endParaRPr lang="en-US" dirty="0"/>
          </a:p>
        </p:txBody>
      </p:sp>
    </p:spTree>
    <p:extLst>
      <p:ext uri="{BB962C8B-B14F-4D97-AF65-F5344CB8AC3E}">
        <p14:creationId xmlns:p14="http://schemas.microsoft.com/office/powerpoint/2010/main" val="3406588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860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72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12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14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653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883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3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863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840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71</a:t>
            </a:fld>
            <a:endParaRPr lang="en-US" dirty="0"/>
          </a:p>
        </p:txBody>
      </p:sp>
    </p:spTree>
    <p:extLst>
      <p:ext uri="{BB962C8B-B14F-4D97-AF65-F5344CB8AC3E}">
        <p14:creationId xmlns:p14="http://schemas.microsoft.com/office/powerpoint/2010/main" val="41200738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9977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6929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0522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2137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8691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77</a:t>
            </a:fld>
            <a:endParaRPr lang="en-US" dirty="0"/>
          </a:p>
        </p:txBody>
      </p:sp>
    </p:spTree>
    <p:extLst>
      <p:ext uri="{BB962C8B-B14F-4D97-AF65-F5344CB8AC3E}">
        <p14:creationId xmlns:p14="http://schemas.microsoft.com/office/powerpoint/2010/main" val="10011441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45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60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docker vs. Docker is.</a:t>
            </a:r>
          </a:p>
          <a:p>
            <a:r>
              <a:rPr lang="en-US" dirty="0"/>
              <a:t>Explain that </a:t>
            </a:r>
            <a:r>
              <a:rPr lang="en-US" dirty="0" err="1"/>
              <a:t>containerd</a:t>
            </a:r>
            <a:r>
              <a:rPr lang="en-US" dirty="0"/>
              <a:t>, a new open container engine implementation is gaining a lot of traction as seen at </a:t>
            </a:r>
            <a:r>
              <a:rPr lang="en-US" dirty="0" err="1"/>
              <a:t>KubeCon</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2332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2745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8575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24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84</a:t>
            </a:fld>
            <a:endParaRPr lang="en-US" dirty="0"/>
          </a:p>
        </p:txBody>
      </p:sp>
    </p:spTree>
    <p:extLst>
      <p:ext uri="{BB962C8B-B14F-4D97-AF65-F5344CB8AC3E}">
        <p14:creationId xmlns:p14="http://schemas.microsoft.com/office/powerpoint/2010/main" val="25039311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3791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70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4967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88</a:t>
            </a:fld>
            <a:endParaRPr lang="en-US" dirty="0"/>
          </a:p>
        </p:txBody>
      </p:sp>
    </p:spTree>
    <p:extLst>
      <p:ext uri="{BB962C8B-B14F-4D97-AF65-F5344CB8AC3E}">
        <p14:creationId xmlns:p14="http://schemas.microsoft.com/office/powerpoint/2010/main" val="4599235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664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2/21/23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64997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899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251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8931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4081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0205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4426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291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6045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The Kubernetes API server validates and configures data for the </a:t>
            </a:r>
            <a:r>
              <a:rPr lang="en-CA" sz="882" b="0" i="0" kern="1200" dirty="0" err="1">
                <a:solidFill>
                  <a:schemeClr val="tx1"/>
                </a:solidFill>
                <a:effectLst/>
                <a:latin typeface="Segoe UI Light" pitchFamily="34" charset="0"/>
                <a:ea typeface="+mn-ea"/>
                <a:cs typeface="+mn-cs"/>
              </a:rPr>
              <a:t>api</a:t>
            </a:r>
            <a:r>
              <a:rPr lang="en-CA" sz="882" b="0" i="0" kern="1200" dirty="0">
                <a:solidFill>
                  <a:schemeClr val="tx1"/>
                </a:solidFill>
                <a:effectLst/>
                <a:latin typeface="Segoe UI Light" pitchFamily="34" charset="0"/>
                <a:ea typeface="+mn-ea"/>
                <a:cs typeface="+mn-cs"/>
              </a:rPr>
              <a:t> objects which include pods, services, </a:t>
            </a:r>
            <a:r>
              <a:rPr lang="en-CA" sz="882" b="0" i="0" kern="1200" dirty="0" err="1">
                <a:solidFill>
                  <a:schemeClr val="tx1"/>
                </a:solidFill>
                <a:effectLst/>
                <a:latin typeface="Segoe UI Light" pitchFamily="34" charset="0"/>
                <a:ea typeface="+mn-ea"/>
                <a:cs typeface="+mn-cs"/>
              </a:rPr>
              <a:t>replicationcontrollers</a:t>
            </a:r>
            <a:r>
              <a:rPr lang="en-CA" sz="882" b="0" i="0" kern="1200" dirty="0">
                <a:solidFill>
                  <a:schemeClr val="tx1"/>
                </a:solidFill>
                <a:effectLst/>
                <a:latin typeface="Segoe UI Light" pitchFamily="34" charset="0"/>
                <a:ea typeface="+mn-ea"/>
                <a:cs typeface="+mn-cs"/>
              </a:rPr>
              <a:t>, and others. The API Server services REST operations and provides the frontend to the cluster’s shared state through which all other components interact.</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US" dirty="0"/>
              <a:t>etcd - </a:t>
            </a:r>
            <a:r>
              <a:rPr lang="en-US" dirty="0" err="1"/>
              <a:t>dsc</a:t>
            </a:r>
            <a:r>
              <a:rPr lang="en-US" dirty="0"/>
              <a:t>  database, keeps track of the k8s objects and what the cluster should look like at a given time</a:t>
            </a:r>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a:solidFill>
                  <a:schemeClr val="tx1"/>
                </a:solidFill>
                <a:effectLst/>
                <a:latin typeface="Segoe UI Light" pitchFamily="34" charset="0"/>
                <a:ea typeface="+mn-ea"/>
                <a:cs typeface="+mn-cs"/>
              </a:rPr>
              <a:t>controller manager is a daemon that embeds the core control loops shipped with Kubernetes - a controller is a control loop that watches the shared state of the cluster through the </a:t>
            </a:r>
            <a:r>
              <a:rPr lang="en-CA" sz="882" b="0" i="0" kern="1200" dirty="0" err="1">
                <a:solidFill>
                  <a:schemeClr val="tx1"/>
                </a:solidFill>
                <a:effectLst/>
                <a:latin typeface="Segoe UI Light" pitchFamily="34" charset="0"/>
                <a:ea typeface="+mn-ea"/>
                <a:cs typeface="+mn-cs"/>
              </a:rPr>
              <a:t>apiserver</a:t>
            </a:r>
            <a:r>
              <a:rPr lang="en-CA" sz="882" b="0" i="0" kern="1200" dirty="0">
                <a:solidFill>
                  <a:schemeClr val="tx1"/>
                </a:solidFill>
                <a:effectLst/>
                <a:latin typeface="Segoe UI Light" pitchFamily="34" charset="0"/>
                <a:ea typeface="+mn-ea"/>
                <a:cs typeface="+mn-cs"/>
              </a:rPr>
              <a:t> and makes changes attempting to move the current state towards the desired state</a:t>
            </a:r>
            <a:endParaRPr lang="en-US" dirty="0"/>
          </a:p>
          <a:p>
            <a:pPr marL="171450" indent="-171450">
              <a:lnSpc>
                <a:spcPct val="90000"/>
              </a:lnSpc>
              <a:spcAft>
                <a:spcPts val="600"/>
              </a:spcAft>
              <a:buFontTx/>
              <a:buChar char="-"/>
            </a:pPr>
            <a:endParaRPr lang="en-US" dirty="0"/>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works in terms of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A </a:t>
            </a:r>
            <a:r>
              <a:rPr lang="en-CA" sz="882" b="0" i="0" kern="1200" dirty="0" err="1">
                <a:solidFill>
                  <a:schemeClr val="tx1"/>
                </a:solidFill>
                <a:effectLst/>
                <a:latin typeface="Segoe UI Light" pitchFamily="34" charset="0"/>
                <a:ea typeface="+mn-ea"/>
                <a:cs typeface="+mn-cs"/>
              </a:rPr>
              <a:t>PodSpec</a:t>
            </a:r>
            <a:r>
              <a:rPr lang="en-CA" sz="882" b="0" i="0" kern="1200" dirty="0">
                <a:solidFill>
                  <a:schemeClr val="tx1"/>
                </a:solidFill>
                <a:effectLst/>
                <a:latin typeface="Segoe UI Light" pitchFamily="34" charset="0"/>
                <a:ea typeface="+mn-ea"/>
                <a:cs typeface="+mn-cs"/>
              </a:rPr>
              <a:t> is a YAML or JSON object that describes a pod. The </a:t>
            </a:r>
            <a:r>
              <a:rPr lang="en-CA" sz="882" b="0" i="0" kern="1200" dirty="0" err="1">
                <a:solidFill>
                  <a:schemeClr val="tx1"/>
                </a:solidFill>
                <a:effectLst/>
                <a:latin typeface="Segoe UI Light" pitchFamily="34" charset="0"/>
                <a:ea typeface="+mn-ea"/>
                <a:cs typeface="+mn-cs"/>
              </a:rPr>
              <a:t>kubelet</a:t>
            </a:r>
            <a:r>
              <a:rPr lang="en-CA" sz="882" b="0" i="0" kern="1200" dirty="0">
                <a:solidFill>
                  <a:schemeClr val="tx1"/>
                </a:solidFill>
                <a:effectLst/>
                <a:latin typeface="Segoe UI Light" pitchFamily="34" charset="0"/>
                <a:ea typeface="+mn-ea"/>
                <a:cs typeface="+mn-cs"/>
              </a:rPr>
              <a:t> takes a set of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that are provided and ensures that the containers described in those </a:t>
            </a:r>
            <a:r>
              <a:rPr lang="en-CA" sz="882" b="0" i="0" kern="1200" dirty="0" err="1">
                <a:solidFill>
                  <a:schemeClr val="tx1"/>
                </a:solidFill>
                <a:effectLst/>
                <a:latin typeface="Segoe UI Light" pitchFamily="34" charset="0"/>
                <a:ea typeface="+mn-ea"/>
                <a:cs typeface="+mn-cs"/>
              </a:rPr>
              <a:t>PodSpecs</a:t>
            </a:r>
            <a:r>
              <a:rPr lang="en-CA" sz="882" b="0" i="0" kern="1200" dirty="0">
                <a:solidFill>
                  <a:schemeClr val="tx1"/>
                </a:solidFill>
                <a:effectLst/>
                <a:latin typeface="Segoe UI Light" pitchFamily="34" charset="0"/>
                <a:ea typeface="+mn-ea"/>
                <a:cs typeface="+mn-cs"/>
              </a:rPr>
              <a:t> are running and healthy. </a:t>
            </a:r>
          </a:p>
          <a:p>
            <a:pPr marL="171450" indent="-171450">
              <a:lnSpc>
                <a:spcPct val="90000"/>
              </a:lnSpc>
              <a:spcAft>
                <a:spcPts val="600"/>
              </a:spcAft>
              <a:buFontTx/>
              <a:buChar char="-"/>
            </a:pPr>
            <a:endParaRPr lang="en-CA" sz="882" b="0" i="0" kern="1200" dirty="0">
              <a:solidFill>
                <a:schemeClr val="tx1"/>
              </a:solidFill>
              <a:effectLst/>
              <a:latin typeface="Segoe UI Light" pitchFamily="34" charset="0"/>
              <a:ea typeface="+mn-ea"/>
              <a:cs typeface="+mn-cs"/>
            </a:endParaRPr>
          </a:p>
          <a:p>
            <a:pPr marL="171450" indent="-171450">
              <a:lnSpc>
                <a:spcPct val="90000"/>
              </a:lnSpc>
              <a:spcAft>
                <a:spcPts val="600"/>
              </a:spcAft>
              <a:buFontTx/>
              <a:buChar char="-"/>
            </a:pPr>
            <a:r>
              <a:rPr lang="en-CA" sz="882" b="0" i="0" kern="1200" dirty="0" err="1">
                <a:solidFill>
                  <a:schemeClr val="tx1"/>
                </a:solidFill>
                <a:effectLst/>
                <a:latin typeface="Segoe UI Light" pitchFamily="34" charset="0"/>
                <a:ea typeface="+mn-ea"/>
                <a:cs typeface="+mn-cs"/>
              </a:rPr>
              <a:t>Kubeproxy</a:t>
            </a:r>
            <a:r>
              <a:rPr lang="en-CA" sz="882" b="0" i="0" kern="1200" dirty="0">
                <a:solidFill>
                  <a:schemeClr val="tx1"/>
                </a:solidFill>
                <a:effectLst/>
                <a:latin typeface="Segoe UI Light" pitchFamily="34" charset="0"/>
                <a:ea typeface="+mn-ea"/>
                <a:cs typeface="+mn-cs"/>
              </a:rPr>
              <a:t> - This reflects services as defined in the Kubernetes API on each node and can do simple forwarding across a set of backends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4177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99</a:t>
            </a:fld>
            <a:endParaRPr lang="en-US" dirty="0"/>
          </a:p>
        </p:txBody>
      </p:sp>
    </p:spTree>
    <p:extLst>
      <p:ext uri="{BB962C8B-B14F-4D97-AF65-F5344CB8AC3E}">
        <p14:creationId xmlns:p14="http://schemas.microsoft.com/office/powerpoint/2010/main" val="357695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63E8-24EE-44D2-9C12-E6EC7631A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713C42-264C-4475-9F08-F18C7C31FA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6C67D-45CF-462E-B6A2-34F8D2CC2518}"/>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5" name="Footer Placeholder 4">
            <a:extLst>
              <a:ext uri="{FF2B5EF4-FFF2-40B4-BE49-F238E27FC236}">
                <a16:creationId xmlns:a16="http://schemas.microsoft.com/office/drawing/2014/main" id="{938231B1-22CD-4465-A2FE-BBFB9395B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40E01-351E-43B0-BC4C-301D0B3A4A67}"/>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872533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8FFF-5E8A-46FC-BF50-2FB6972116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DE71AB-12D8-4788-935D-0AAF680DB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E5AB7-75B6-4A4A-A8C2-309BD4ED70E8}"/>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5" name="Footer Placeholder 4">
            <a:extLst>
              <a:ext uri="{FF2B5EF4-FFF2-40B4-BE49-F238E27FC236}">
                <a16:creationId xmlns:a16="http://schemas.microsoft.com/office/drawing/2014/main" id="{074C6A1E-26B3-4E42-B31A-4B708200D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EEB9D-236B-4D1A-AB51-9F70F82C47AC}"/>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155670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3195A-196B-43BF-AFE8-0278D4FCC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CBAC8-0C0C-4F48-ADE6-F4432132C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5175E-273D-4C4B-9843-37B8EFA3FC17}"/>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5" name="Footer Placeholder 4">
            <a:extLst>
              <a:ext uri="{FF2B5EF4-FFF2-40B4-BE49-F238E27FC236}">
                <a16:creationId xmlns:a16="http://schemas.microsoft.com/office/drawing/2014/main" id="{9E9A0361-A190-4DE3-A57E-5FB5BE107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7BF55-BA43-4A4D-80E8-55D7341FD9E9}"/>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400025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E126F-50ED-4586-8CB6-381198F989ED}"/>
              </a:ext>
            </a:extLst>
          </p:cNvPr>
          <p:cNvPicPr>
            <a:picLocks noChangeAspect="1"/>
          </p:cNvPicPr>
          <p:nvPr userDrawn="1"/>
        </p:nvPicPr>
        <p:blipFill>
          <a:blip r:embed="rId2"/>
          <a:stretch>
            <a:fillRect/>
          </a:stretch>
        </p:blipFill>
        <p:spPr>
          <a:xfrm>
            <a:off x="5760" y="886"/>
            <a:ext cx="12180481" cy="6856228"/>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25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592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60606"/>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164825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214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191999"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12149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4"/>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26424" y="1110462"/>
            <a:ext cx="11339774" cy="1273466"/>
          </a:xfrm>
        </p:spPr>
        <p:txBody>
          <a:bodyPr wrap="square" lIns="0" tIns="0" rIns="0" bIns="0">
            <a:spAutoFit/>
          </a:bodyPr>
          <a:lstStyle>
            <a:lvl1pPr marL="0" indent="0">
              <a:lnSpc>
                <a:spcPct val="90000"/>
              </a:lnSpc>
              <a:spcBef>
                <a:spcPts val="0"/>
              </a:spcBef>
              <a:spcAft>
                <a:spcPts val="1470"/>
              </a:spcAft>
              <a:buNone/>
              <a:defRPr sz="2549" b="0" i="0">
                <a:solidFill>
                  <a:srgbClr val="000000"/>
                </a:solidFill>
                <a:latin typeface="+mn-lt"/>
              </a:defRPr>
            </a:lvl1pPr>
            <a:lvl2pPr marL="224097" indent="0">
              <a:lnSpc>
                <a:spcPct val="90000"/>
              </a:lnSpc>
              <a:spcBef>
                <a:spcPts val="0"/>
              </a:spcBef>
              <a:spcAft>
                <a:spcPts val="1470"/>
              </a:spcAft>
              <a:buNone/>
              <a:defRPr sz="1961">
                <a:solidFill>
                  <a:srgbClr val="000000"/>
                </a:solidFill>
              </a:defRPr>
            </a:lvl2pPr>
            <a:lvl3pPr marL="448193" indent="0">
              <a:spcBef>
                <a:spcPts val="0"/>
              </a:spcBef>
              <a:spcAft>
                <a:spcPts val="1470"/>
              </a:spcAft>
              <a:buNone/>
              <a:defRPr sz="1765">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36378" y="6431031"/>
            <a:ext cx="11326085" cy="95058"/>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16925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760" y="0"/>
            <a:ext cx="12199895" cy="6858000"/>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876974" y="15"/>
            <a:ext cx="7314163" cy="6857969"/>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6552795" y="1843873"/>
            <a:ext cx="5297495" cy="2621292"/>
          </a:xfrm>
        </p:spPr>
        <p:txBody>
          <a:bodyPr wrap="square" lIns="0" tIns="0" rIns="0" bIns="0">
            <a:noAutofit/>
          </a:bodyPr>
          <a:lstStyle>
            <a:lvl1pPr>
              <a:lnSpc>
                <a:spcPct val="90000"/>
              </a:lnSpc>
              <a:defRPr sz="3921" strike="noStrike">
                <a:solidFill>
                  <a:schemeClr val="bg1"/>
                </a:solidFill>
              </a:defRPr>
            </a:lvl1pPr>
          </a:lstStyle>
          <a:p>
            <a:r>
              <a:rPr lang="en-US" dirty="0"/>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551174" y="4746083"/>
            <a:ext cx="4392137" cy="271592"/>
          </a:xfrm>
        </p:spPr>
        <p:txBody>
          <a:bodyPr/>
          <a:lstStyle>
            <a:lvl1pPr marL="0" indent="0" algn="l">
              <a:buNone/>
              <a:defRPr sz="1961" b="0" i="0" spc="-60" baseline="0">
                <a:solidFill>
                  <a:schemeClr val="bg1"/>
                </a:solidFill>
                <a:latin typeface="+mn-lt"/>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792949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485769" y="0"/>
            <a:ext cx="4706230" cy="6858000"/>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5"/>
            <a:ext cx="5555966" cy="75802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77646574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095999"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60149"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829724"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36378" y="6431031"/>
            <a:ext cx="11326085" cy="95058"/>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07699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7D56-5115-4498-948D-FC7EC28C0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8AA51-6CE2-4A06-A03E-A87039633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C38F6-E038-4F30-9580-F76F166E974E}"/>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5" name="Footer Placeholder 4">
            <a:extLst>
              <a:ext uri="{FF2B5EF4-FFF2-40B4-BE49-F238E27FC236}">
                <a16:creationId xmlns:a16="http://schemas.microsoft.com/office/drawing/2014/main" id="{04F5F084-4E27-4C6E-864B-1102E2360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AC321-7546-4A0F-80D3-C357059E43A7}"/>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2473463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91608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662523-2A87-4A73-A570-3904FD5C77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912" b="18092"/>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29"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74530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633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96009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7286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73041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575697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6277815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5C96-A33D-46BA-8E0E-6A13A72189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E6EB3-E8DE-42C3-8714-D8B9DB01C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31684F-3ACD-4C7C-BE6D-E3B5917EDD44}"/>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5" name="Footer Placeholder 4">
            <a:extLst>
              <a:ext uri="{FF2B5EF4-FFF2-40B4-BE49-F238E27FC236}">
                <a16:creationId xmlns:a16="http://schemas.microsoft.com/office/drawing/2014/main" id="{1B8B5985-84D4-4301-B482-CC6A46BEB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B4A77-D73B-4A3E-83E4-FFBE36177122}"/>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283677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3B05-D157-4F89-9348-307E0EE75C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A0502-F9B7-407D-A739-A56B9E5E4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2F0943-44B3-43A3-8169-F846290EB5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3CA8D-B41D-4B9B-BA7C-BAC4C578F766}"/>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6" name="Footer Placeholder 5">
            <a:extLst>
              <a:ext uri="{FF2B5EF4-FFF2-40B4-BE49-F238E27FC236}">
                <a16:creationId xmlns:a16="http://schemas.microsoft.com/office/drawing/2014/main" id="{358CB65A-8CB8-4040-81B6-279D5BAEE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4D8C4-AA0A-4337-B41F-C57E83AB48C0}"/>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272153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37A7-55DC-42B5-AB3A-56B0285EFC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24CA12-1CA6-4E01-A9D0-071E8A09E1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A088DD-8F11-4AF2-BFEA-621E4F75B9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2413AC-6A60-43E8-ABB9-EC806C068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C726F-BC3D-48A9-B07B-3671CBBCF5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7F7E47-10BD-4F30-9FF4-173957471DD4}"/>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8" name="Footer Placeholder 7">
            <a:extLst>
              <a:ext uri="{FF2B5EF4-FFF2-40B4-BE49-F238E27FC236}">
                <a16:creationId xmlns:a16="http://schemas.microsoft.com/office/drawing/2014/main" id="{88179F8A-272D-4A63-AFEE-A110DEFB9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DDFCB9-343D-4EE4-A701-CD0F05ACE48E}"/>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18143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CA1C-63F2-4F33-83D6-C4BAC423F4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314299-5AC9-46D7-8832-3748B4754183}"/>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4" name="Footer Placeholder 3">
            <a:extLst>
              <a:ext uri="{FF2B5EF4-FFF2-40B4-BE49-F238E27FC236}">
                <a16:creationId xmlns:a16="http://schemas.microsoft.com/office/drawing/2014/main" id="{C6D52824-1B72-4A2F-991D-347D3BD3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FE8DDF-ECC0-41EC-BFAE-B0E0DE54DC4C}"/>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3638324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7D576-2C21-4030-915B-2FB0B3F8E859}"/>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3" name="Footer Placeholder 2">
            <a:extLst>
              <a:ext uri="{FF2B5EF4-FFF2-40B4-BE49-F238E27FC236}">
                <a16:creationId xmlns:a16="http://schemas.microsoft.com/office/drawing/2014/main" id="{FF9EC965-9BB4-4509-9539-8D5DFF5991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1DA80D-FE6B-4FBF-BFDB-E52F79679DD9}"/>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39239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A2D6-E2D4-45C2-B407-D0D898894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47528-3B34-4AC6-9C7F-0534FFBF9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383B00-F7E3-471D-9356-CE0B34B6C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F74C3-102E-4C6D-A392-891356BD2938}"/>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6" name="Footer Placeholder 5">
            <a:extLst>
              <a:ext uri="{FF2B5EF4-FFF2-40B4-BE49-F238E27FC236}">
                <a16:creationId xmlns:a16="http://schemas.microsoft.com/office/drawing/2014/main" id="{64B35576-0032-4DB2-A881-ED39FD4B9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92D34-1EB4-4FB9-8116-C17FE38D68F1}"/>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206166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D4B7-5E26-4AC7-A787-90E6CF7EB1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AB0704-018E-4CE7-86BA-527C5C37FD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D5D3D0-D7C9-4A90-87F8-85C1BC481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16F16-4DFE-4BC8-ABA7-694FE271572F}"/>
              </a:ext>
            </a:extLst>
          </p:cNvPr>
          <p:cNvSpPr>
            <a:spLocks noGrp="1"/>
          </p:cNvSpPr>
          <p:nvPr>
            <p:ph type="dt" sz="half" idx="10"/>
          </p:nvPr>
        </p:nvSpPr>
        <p:spPr/>
        <p:txBody>
          <a:bodyPr/>
          <a:lstStyle/>
          <a:p>
            <a:fld id="{40E446B3-26B7-4596-A53C-615C07680EBE}" type="datetimeFigureOut">
              <a:rPr lang="en-US" smtClean="0"/>
              <a:t>2/21/23</a:t>
            </a:fld>
            <a:endParaRPr lang="en-US"/>
          </a:p>
        </p:txBody>
      </p:sp>
      <p:sp>
        <p:nvSpPr>
          <p:cNvPr id="6" name="Footer Placeholder 5">
            <a:extLst>
              <a:ext uri="{FF2B5EF4-FFF2-40B4-BE49-F238E27FC236}">
                <a16:creationId xmlns:a16="http://schemas.microsoft.com/office/drawing/2014/main" id="{E194B3A1-3261-46B6-8496-B868A024E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43708-FAA5-4281-B254-E4DD0206C75C}"/>
              </a:ext>
            </a:extLst>
          </p:cNvPr>
          <p:cNvSpPr>
            <a:spLocks noGrp="1"/>
          </p:cNvSpPr>
          <p:nvPr>
            <p:ph type="sldNum" sz="quarter" idx="12"/>
          </p:nvPr>
        </p:nvSpPr>
        <p:spPr/>
        <p:txBody>
          <a:bodyPr/>
          <a:lstStyle/>
          <a:p>
            <a:fld id="{27D58359-01AE-4238-AB87-24FE2618B297}" type="slidenum">
              <a:rPr lang="en-US" smtClean="0"/>
              <a:t>‹#›</a:t>
            </a:fld>
            <a:endParaRPr lang="en-US"/>
          </a:p>
        </p:txBody>
      </p:sp>
    </p:spTree>
    <p:extLst>
      <p:ext uri="{BB962C8B-B14F-4D97-AF65-F5344CB8AC3E}">
        <p14:creationId xmlns:p14="http://schemas.microsoft.com/office/powerpoint/2010/main" val="105394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C66ECD-6727-4B58-90E8-D2465D2EAD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E4B5A-50C2-4306-AAF8-86E3A96D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FF07E-F062-4C2A-B1EC-E5288074EB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E446B3-26B7-4596-A53C-615C07680EBE}" type="datetimeFigureOut">
              <a:rPr lang="en-US" smtClean="0"/>
              <a:t>2/21/23</a:t>
            </a:fld>
            <a:endParaRPr lang="en-US"/>
          </a:p>
        </p:txBody>
      </p:sp>
      <p:sp>
        <p:nvSpPr>
          <p:cNvPr id="5" name="Footer Placeholder 4">
            <a:extLst>
              <a:ext uri="{FF2B5EF4-FFF2-40B4-BE49-F238E27FC236}">
                <a16:creationId xmlns:a16="http://schemas.microsoft.com/office/drawing/2014/main" id="{4B1266C2-35E0-421A-B737-52245D80E0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7E7E37-3DAF-41EC-8EC7-3BF731F0C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58359-01AE-4238-AB87-24FE2618B297}" type="slidenum">
              <a:rPr lang="en-US" smtClean="0"/>
              <a:t>‹#›</a:t>
            </a:fld>
            <a:endParaRPr lang="en-US"/>
          </a:p>
        </p:txBody>
      </p:sp>
    </p:spTree>
    <p:extLst>
      <p:ext uri="{BB962C8B-B14F-4D97-AF65-F5344CB8AC3E}">
        <p14:creationId xmlns:p14="http://schemas.microsoft.com/office/powerpoint/2010/main" val="14485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4" r:id="rId24"/>
    <p:sldLayoutId id="2147483676" r:id="rId25"/>
    <p:sldLayoutId id="2147483677" r:id="rId26"/>
    <p:sldLayoutId id="214748367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7.jpeg"/><Relationship Id="rId2" Type="http://schemas.openxmlformats.org/officeDocument/2006/relationships/notesSlide" Target="../notesSlides/notesSlide100.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109.png"/><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7.jpeg"/><Relationship Id="rId2" Type="http://schemas.openxmlformats.org/officeDocument/2006/relationships/notesSlide" Target="../notesSlides/notesSlide103.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109.png"/><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22.xml"/><Relationship Id="rId6" Type="http://schemas.openxmlformats.org/officeDocument/2006/relationships/image" Target="../media/image67.jpeg"/><Relationship Id="rId5" Type="http://schemas.openxmlformats.org/officeDocument/2006/relationships/image" Target="../media/image61.png"/><Relationship Id="rId4" Type="http://schemas.openxmlformats.org/officeDocument/2006/relationships/image" Target="../media/image109.png"/></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22.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4.xml"/><Relationship Id="rId1" Type="http://schemas.openxmlformats.org/officeDocument/2006/relationships/slideLayout" Target="../slideLayouts/slideLayout25.xml"/><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6.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7.xml"/><Relationship Id="rId1" Type="http://schemas.openxmlformats.org/officeDocument/2006/relationships/slideLayout" Target="../slideLayouts/slideLayout22.xml"/><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8" Type="http://schemas.openxmlformats.org/officeDocument/2006/relationships/hyperlink" Target="https://www.linuxfoundation.org/about/board-members/" TargetMode="External"/><Relationship Id="rId3" Type="http://schemas.openxmlformats.org/officeDocument/2006/relationships/hyperlink" Target="https://www.cncf.io/about/members/" TargetMode="External"/><Relationship Id="rId7" Type="http://schemas.openxmlformats.org/officeDocument/2006/relationships/hyperlink" Target="https://github.com/kubernetes/steering"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hyperlink" Target="https://www.cncf.io/people/governing-board/" TargetMode="External"/><Relationship Id="rId5" Type="http://schemas.openxmlformats.org/officeDocument/2006/relationships/hyperlink" Target="https://www.cncf.io/people/technical-oversight-committee/" TargetMode="External"/><Relationship Id="rId4" Type="http://schemas.openxmlformats.org/officeDocument/2006/relationships/image" Target="../media/image30.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7" Type="http://schemas.openxmlformats.org/officeDocument/2006/relationships/image" Target="../media/image12.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8.emf"/><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3.xml"/><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1.pn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58.xml"/><Relationship Id="rId1" Type="http://schemas.openxmlformats.org/officeDocument/2006/relationships/slideLayout" Target="../slideLayouts/slideLayout2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12.svg"/><Relationship Id="rId9" Type="http://schemas.openxmlformats.org/officeDocument/2006/relationships/image" Target="../media/image64.sv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1.xml"/><Relationship Id="rId1" Type="http://schemas.openxmlformats.org/officeDocument/2006/relationships/slideLayout" Target="../slideLayouts/slideLayout22.xml"/><Relationship Id="rId6" Type="http://schemas.openxmlformats.org/officeDocument/2006/relationships/image" Target="../media/image67.jpeg"/><Relationship Id="rId5" Type="http://schemas.openxmlformats.org/officeDocument/2006/relationships/image" Target="../media/image70.png"/><Relationship Id="rId4" Type="http://schemas.openxmlformats.org/officeDocument/2006/relationships/image" Target="../media/image48.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3.xml"/><Relationship Id="rId1" Type="http://schemas.openxmlformats.org/officeDocument/2006/relationships/slideLayout" Target="../slideLayouts/slideLayout22.xml"/><Relationship Id="rId6" Type="http://schemas.openxmlformats.org/officeDocument/2006/relationships/image" Target="../media/image67.jpeg"/><Relationship Id="rId5" Type="http://schemas.openxmlformats.org/officeDocument/2006/relationships/image" Target="../media/image70.png"/><Relationship Id="rId4" Type="http://schemas.openxmlformats.org/officeDocument/2006/relationships/image" Target="../media/image48.emf"/></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2.xml"/><Relationship Id="rId5" Type="http://schemas.openxmlformats.org/officeDocument/2006/relationships/image" Target="../media/image48.emf"/><Relationship Id="rId4" Type="http://schemas.openxmlformats.org/officeDocument/2006/relationships/image" Target="../media/image67.jpeg"/></Relationships>
</file>

<file path=ppt/slides/_rels/slide6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8.xml"/><Relationship Id="rId1" Type="http://schemas.openxmlformats.org/officeDocument/2006/relationships/slideLayout" Target="../slideLayouts/slideLayout22.xml"/><Relationship Id="rId6" Type="http://schemas.openxmlformats.org/officeDocument/2006/relationships/image" Target="../media/image67.jpeg"/><Relationship Id="rId5" Type="http://schemas.openxmlformats.org/officeDocument/2006/relationships/image" Target="../media/image70.png"/><Relationship Id="rId4" Type="http://schemas.openxmlformats.org/officeDocument/2006/relationships/image" Target="../media/image48.emf"/></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hyperlink" Target="https://training.linuxfoundation.org/certification/certified-kubernetes-application-developer-ckad/"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2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paypal-gateway.com/" TargetMode="External"/><Relationship Id="rId2" Type="http://schemas.openxmlformats.org/officeDocument/2006/relationships/notesSlide" Target="../notesSlides/notesSlide72.xml"/><Relationship Id="rId1" Type="http://schemas.openxmlformats.org/officeDocument/2006/relationships/slideLayout" Target="../slideLayouts/slideLayout22.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2.xml"/><Relationship Id="rId5" Type="http://schemas.openxmlformats.org/officeDocument/2006/relationships/image" Target="../media/image97.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2.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2.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hyperlink" Target="http://service-cert-pod.sales.svc.cluster.local:9000/empcertifications" TargetMode="External"/><Relationship Id="rId2" Type="http://schemas.openxmlformats.org/officeDocument/2006/relationships/notesSlide" Target="../notesSlides/notesSlide83.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70.png"/><Relationship Id="rId4" Type="http://schemas.openxmlformats.org/officeDocument/2006/relationships/hyperlink" Target="http://service-employee-producer-pod.marketing.svc.cluster.local:8000/employee"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1.pn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89.xml"/><Relationship Id="rId1" Type="http://schemas.openxmlformats.org/officeDocument/2006/relationships/slideLayout" Target="../slideLayouts/slideLayout2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12.svg"/><Relationship Id="rId9" Type="http://schemas.openxmlformats.org/officeDocument/2006/relationships/image" Target="../media/image6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105.jpeg"/><Relationship Id="rId3" Type="http://schemas.openxmlformats.org/officeDocument/2006/relationships/image" Target="../media/image11.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notesSlide" Target="../notesSlides/notesSlide90.xml"/><Relationship Id="rId1" Type="http://schemas.openxmlformats.org/officeDocument/2006/relationships/slideLayout" Target="../slideLayouts/slideLayout2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svg"/><Relationship Id="rId4" Type="http://schemas.openxmlformats.org/officeDocument/2006/relationships/image" Target="../media/image12.svg"/><Relationship Id="rId9"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105.jpeg"/><Relationship Id="rId3" Type="http://schemas.openxmlformats.org/officeDocument/2006/relationships/image" Target="../media/image11.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notesSlide" Target="../notesSlides/notesSlide97.xml"/><Relationship Id="rId1" Type="http://schemas.openxmlformats.org/officeDocument/2006/relationships/slideLayout" Target="../slideLayouts/slideLayout2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svg"/><Relationship Id="rId4" Type="http://schemas.openxmlformats.org/officeDocument/2006/relationships/image" Target="../media/image12.svg"/><Relationship Id="rId9"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259417" y="973"/>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7" name="Title 1">
            <a:extLst>
              <a:ext uri="{FF2B5EF4-FFF2-40B4-BE49-F238E27FC236}">
                <a16:creationId xmlns:a16="http://schemas.microsoft.com/office/drawing/2014/main" id="{577E6F5D-32DC-7AF8-9217-FDC8B934774C}"/>
              </a:ext>
            </a:extLst>
          </p:cNvPr>
          <p:cNvSpPr>
            <a:spLocks noGrp="1"/>
          </p:cNvSpPr>
          <p:nvPr>
            <p:ph type="title"/>
          </p:nvPr>
        </p:nvSpPr>
        <p:spPr>
          <a:xfrm>
            <a:off x="353007" y="3876521"/>
            <a:ext cx="3619226" cy="1807412"/>
          </a:xfrm>
        </p:spPr>
        <p:txBody>
          <a:bodyPr>
            <a:normAutofit fontScale="90000"/>
          </a:bodyPr>
          <a:lstStyle/>
          <a:p>
            <a:br>
              <a:rPr lang="en-US" dirty="0"/>
            </a:br>
            <a:br>
              <a:rPr lang="en-US" dirty="0"/>
            </a:br>
            <a:r>
              <a:rPr lang="en-US" sz="2700" dirty="0"/>
              <a:t>BC – Bharadwaja Cheruvu </a:t>
            </a:r>
            <a:br>
              <a:rPr lang="en-US" sz="2700" dirty="0"/>
            </a:br>
            <a:br>
              <a:rPr lang="en-US" sz="2700" dirty="0"/>
            </a:br>
            <a:br>
              <a:rPr lang="en-US" sz="2700" dirty="0"/>
            </a:br>
            <a:br>
              <a:rPr lang="en-US" sz="2700" dirty="0"/>
            </a:br>
            <a:br>
              <a:rPr lang="en-US" dirty="0"/>
            </a:br>
            <a:br>
              <a:rPr lang="en-US" dirty="0"/>
            </a:br>
            <a:br>
              <a:rPr lang="en-US" sz="1600" dirty="0"/>
            </a:br>
            <a:br>
              <a:rPr lang="en-US" sz="2000" dirty="0"/>
            </a:br>
            <a:br>
              <a:rPr lang="en-US" sz="2000" dirty="0"/>
            </a:br>
            <a:r>
              <a:rPr lang="en-US" sz="2000" dirty="0"/>
              <a:t> </a:t>
            </a:r>
          </a:p>
        </p:txBody>
      </p:sp>
      <p:pic>
        <p:nvPicPr>
          <p:cNvPr id="8" name="Graphic 7">
            <a:extLst>
              <a:ext uri="{FF2B5EF4-FFF2-40B4-BE49-F238E27FC236}">
                <a16:creationId xmlns:a16="http://schemas.microsoft.com/office/drawing/2014/main" id="{83E9AD95-2F25-F03A-746F-1514220637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4560" y="2492334"/>
            <a:ext cx="1703384" cy="1703384"/>
          </a:xfrm>
          <a:prstGeom prst="rect">
            <a:avLst/>
          </a:prstGeom>
        </p:spPr>
      </p:pic>
      <p:sp>
        <p:nvSpPr>
          <p:cNvPr id="10" name="Title 15">
            <a:extLst>
              <a:ext uri="{FF2B5EF4-FFF2-40B4-BE49-F238E27FC236}">
                <a16:creationId xmlns:a16="http://schemas.microsoft.com/office/drawing/2014/main" id="{88712AC2-3C38-4525-8484-192B49B0F8A7}"/>
              </a:ext>
            </a:extLst>
          </p:cNvPr>
          <p:cNvSpPr txBox="1">
            <a:spLocks/>
          </p:cNvSpPr>
          <p:nvPr/>
        </p:nvSpPr>
        <p:spPr>
          <a:xfrm>
            <a:off x="6871357" y="3082878"/>
            <a:ext cx="5133110" cy="850721"/>
          </a:xfrm>
          <a:prstGeom prst="rect">
            <a:avLst/>
          </a:prstGeom>
          <a:noFill/>
        </p:spPr>
        <p:txBody>
          <a:bodyPr vert="horz" lIns="0" tIns="0" rIns="0" bIns="0" rtlCol="0" anchor="t" anchorCtr="0">
            <a:normAutofit/>
          </a:bodyPr>
          <a:lstStyle>
            <a:lvl1pPr algn="l" defTabSz="914400" rtl="0" eaLnBrk="1" latinLnBrk="0" hangingPunct="1">
              <a:lnSpc>
                <a:spcPct val="100000"/>
              </a:lnSpc>
              <a:spcBef>
                <a:spcPct val="0"/>
              </a:spcBef>
              <a:spcAft>
                <a:spcPts val="1274"/>
              </a:spcAft>
              <a:buNone/>
              <a:defRPr sz="2549" kern="1200" spc="-49" baseline="0">
                <a:solidFill>
                  <a:schemeClr val="bg1"/>
                </a:solidFill>
                <a:latin typeface="+mj-lt"/>
                <a:ea typeface="+mj-ea"/>
                <a:cs typeface="+mj-cs"/>
              </a:defRPr>
            </a:lvl1pPr>
          </a:lstStyle>
          <a:p>
            <a:r>
              <a:rPr lang="en-US" sz="3200" dirty="0"/>
              <a:t>Kubernetes Fundamentals</a:t>
            </a:r>
          </a:p>
        </p:txBody>
      </p:sp>
      <p:sp>
        <p:nvSpPr>
          <p:cNvPr id="11" name="TextBox 10">
            <a:extLst>
              <a:ext uri="{FF2B5EF4-FFF2-40B4-BE49-F238E27FC236}">
                <a16:creationId xmlns:a16="http://schemas.microsoft.com/office/drawing/2014/main" id="{A91E46B9-B0A7-120E-1332-5B455B180961}"/>
              </a:ext>
            </a:extLst>
          </p:cNvPr>
          <p:cNvSpPr txBox="1"/>
          <p:nvPr/>
        </p:nvSpPr>
        <p:spPr>
          <a:xfrm>
            <a:off x="1407459" y="475129"/>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2997943-BBB1-B744-D644-D011F63EAB06}"/>
              </a:ext>
            </a:extLst>
          </p:cNvPr>
          <p:cNvSpPr txBox="1"/>
          <p:nvPr/>
        </p:nvSpPr>
        <p:spPr>
          <a:xfrm>
            <a:off x="493059" y="448235"/>
            <a:ext cx="2013612"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1284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5825" y="1327790"/>
            <a:ext cx="6585070" cy="4055963"/>
          </a:xfrm>
        </p:spPr>
        <p:txBody>
          <a:bodyPr/>
          <a:lstStyle/>
          <a:p>
            <a:r>
              <a:rPr lang="en-US" sz="3137" dirty="0"/>
              <a:t>Captures the Steps to build a container</a:t>
            </a:r>
          </a:p>
          <a:p>
            <a:r>
              <a:rPr lang="en-US" sz="3137" dirty="0"/>
              <a:t>Is a version-able asset in your DevOps flows</a:t>
            </a:r>
          </a:p>
          <a:p>
            <a:pPr lvl="1"/>
            <a:r>
              <a:rPr lang="en-US" sz="2353" dirty="0"/>
              <a:t>Configuration As Code</a:t>
            </a:r>
          </a:p>
          <a:p>
            <a:r>
              <a:rPr lang="en-US" sz="3137" dirty="0"/>
              <a:t>Re-use of Existing Container Images (Private or Public) </a:t>
            </a:r>
          </a:p>
        </p:txBody>
      </p:sp>
      <p:sp>
        <p:nvSpPr>
          <p:cNvPr id="4" name="Title 3"/>
          <p:cNvSpPr>
            <a:spLocks noGrp="1"/>
          </p:cNvSpPr>
          <p:nvPr>
            <p:ph type="title"/>
          </p:nvPr>
        </p:nvSpPr>
        <p:spPr>
          <a:xfrm>
            <a:off x="340489" y="258001"/>
            <a:ext cx="12192000" cy="542931"/>
          </a:xfrm>
        </p:spPr>
        <p:txBody>
          <a:bodyPr/>
          <a:lstStyle/>
          <a:p>
            <a:r>
              <a:rPr lang="en-US" dirty="0"/>
              <a:t>Docker File</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Volumes</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3" name="Rounded Rectangle 2">
            <a:extLst>
              <a:ext uri="{FF2B5EF4-FFF2-40B4-BE49-F238E27FC236}">
                <a16:creationId xmlns:a16="http://schemas.microsoft.com/office/drawing/2014/main" id="{93F5EF78-FD26-1251-F3B7-FD9299337631}"/>
              </a:ext>
            </a:extLst>
          </p:cNvPr>
          <p:cNvSpPr/>
          <p:nvPr/>
        </p:nvSpPr>
        <p:spPr>
          <a:xfrm>
            <a:off x="3209026" y="499737"/>
            <a:ext cx="4869604"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chemeClr val="bg1"/>
                </a:solidFill>
              </a:rPr>
              <a:t>dsfdf</a:t>
            </a:r>
            <a:endParaRPr lang="en-US" dirty="0">
              <a:solidFill>
                <a:schemeClr val="bg1"/>
              </a:solidFill>
            </a:endParaRPr>
          </a:p>
        </p:txBody>
      </p:sp>
      <p:pic>
        <p:nvPicPr>
          <p:cNvPr id="4" name="Picture 2">
            <a:extLst>
              <a:ext uri="{FF2B5EF4-FFF2-40B4-BE49-F238E27FC236}">
                <a16:creationId xmlns:a16="http://schemas.microsoft.com/office/drawing/2014/main" id="{D8E24851-42DB-65D2-370F-47D041E72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803" y="584268"/>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30A2CA-1BB4-C194-D7A2-CEFF20DB173F}"/>
              </a:ext>
            </a:extLst>
          </p:cNvPr>
          <p:cNvSpPr txBox="1"/>
          <p:nvPr/>
        </p:nvSpPr>
        <p:spPr>
          <a:xfrm>
            <a:off x="6726588" y="658147"/>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a:t>
            </a:r>
            <a:endParaRPr lang="en-US" sz="1400" b="1" dirty="0">
              <a:solidFill>
                <a:schemeClr val="accent1"/>
              </a:solidFill>
              <a:latin typeface="Cambria" panose="02040503050406030204" pitchFamily="18" charset="0"/>
            </a:endParaRPr>
          </a:p>
        </p:txBody>
      </p:sp>
      <p:sp>
        <p:nvSpPr>
          <p:cNvPr id="8" name="Rounded Rectangle 7">
            <a:extLst>
              <a:ext uri="{FF2B5EF4-FFF2-40B4-BE49-F238E27FC236}">
                <a16:creationId xmlns:a16="http://schemas.microsoft.com/office/drawing/2014/main" id="{1F20D3FA-1296-E9E9-5A90-C6DB8A8D9297}"/>
              </a:ext>
            </a:extLst>
          </p:cNvPr>
          <p:cNvSpPr/>
          <p:nvPr/>
        </p:nvSpPr>
        <p:spPr>
          <a:xfrm>
            <a:off x="5018992" y="1250830"/>
            <a:ext cx="1371600" cy="655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pic>
        <p:nvPicPr>
          <p:cNvPr id="3076" name="Picture 4" descr="📁 File Folder Emoji">
            <a:extLst>
              <a:ext uri="{FF2B5EF4-FFF2-40B4-BE49-F238E27FC236}">
                <a16:creationId xmlns:a16="http://schemas.microsoft.com/office/drawing/2014/main" id="{CE0B6BF4-4AC0-C935-DD8A-C1C38F655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452" y="1368731"/>
            <a:ext cx="416943" cy="4169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ell phone&#10;&#10;Description automatically generated with low confidence">
            <a:extLst>
              <a:ext uri="{FF2B5EF4-FFF2-40B4-BE49-F238E27FC236}">
                <a16:creationId xmlns:a16="http://schemas.microsoft.com/office/drawing/2014/main" id="{A6CEBF1A-D739-2B38-5283-11E58664C4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850" y="3863141"/>
            <a:ext cx="4576037" cy="2829353"/>
          </a:xfrm>
          <a:prstGeom prst="rect">
            <a:avLst/>
          </a:prstGeom>
        </p:spPr>
      </p:pic>
      <p:sp>
        <p:nvSpPr>
          <p:cNvPr id="12" name="TextBox 11">
            <a:extLst>
              <a:ext uri="{FF2B5EF4-FFF2-40B4-BE49-F238E27FC236}">
                <a16:creationId xmlns:a16="http://schemas.microsoft.com/office/drawing/2014/main" id="{ED3654CE-517B-98EB-7548-1EACA0B3DC29}"/>
              </a:ext>
            </a:extLst>
          </p:cNvPr>
          <p:cNvSpPr txBox="1"/>
          <p:nvPr/>
        </p:nvSpPr>
        <p:spPr>
          <a:xfrm>
            <a:off x="3904915" y="4273138"/>
            <a:ext cx="828135" cy="276999"/>
          </a:xfrm>
          <a:prstGeom prst="rect">
            <a:avLst/>
          </a:prstGeom>
          <a:noFill/>
        </p:spPr>
        <p:txBody>
          <a:bodyPr wrap="square" rtlCol="0">
            <a:spAutoFit/>
          </a:bodyPr>
          <a:lstStyle/>
          <a:p>
            <a:r>
              <a:rPr lang="en-US" sz="1200" dirty="0">
                <a:solidFill>
                  <a:schemeClr val="bg1"/>
                </a:solidFill>
              </a:rPr>
              <a:t>Visitor 10</a:t>
            </a:r>
          </a:p>
        </p:txBody>
      </p:sp>
      <p:sp>
        <p:nvSpPr>
          <p:cNvPr id="16" name="Rectangle: Rounded Corners 337">
            <a:extLst>
              <a:ext uri="{FF2B5EF4-FFF2-40B4-BE49-F238E27FC236}">
                <a16:creationId xmlns:a16="http://schemas.microsoft.com/office/drawing/2014/main" id="{1AEEBDB3-0522-B172-2728-7285AF6C66DB}"/>
              </a:ext>
            </a:extLst>
          </p:cNvPr>
          <p:cNvSpPr/>
          <p:nvPr/>
        </p:nvSpPr>
        <p:spPr bwMode="auto">
          <a:xfrm flipV="1">
            <a:off x="3669589" y="1446735"/>
            <a:ext cx="648782" cy="67787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7" name="Picture 16">
            <a:extLst>
              <a:ext uri="{FF2B5EF4-FFF2-40B4-BE49-F238E27FC236}">
                <a16:creationId xmlns:a16="http://schemas.microsoft.com/office/drawing/2014/main" id="{B71BBF04-A7F7-1CAF-E0E2-A1599C366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6043" y="1570882"/>
            <a:ext cx="374802" cy="431590"/>
          </a:xfrm>
          <a:prstGeom prst="rect">
            <a:avLst/>
          </a:prstGeom>
        </p:spPr>
      </p:pic>
      <p:sp>
        <p:nvSpPr>
          <p:cNvPr id="19" name="TextBox 18">
            <a:extLst>
              <a:ext uri="{FF2B5EF4-FFF2-40B4-BE49-F238E27FC236}">
                <a16:creationId xmlns:a16="http://schemas.microsoft.com/office/drawing/2014/main" id="{6F8F21FA-B3A8-F42C-3732-B26426EE1EF5}"/>
              </a:ext>
            </a:extLst>
          </p:cNvPr>
          <p:cNvSpPr txBox="1"/>
          <p:nvPr/>
        </p:nvSpPr>
        <p:spPr>
          <a:xfrm>
            <a:off x="3479722" y="1110803"/>
            <a:ext cx="1402245" cy="307777"/>
          </a:xfrm>
          <a:prstGeom prst="rect">
            <a:avLst/>
          </a:prstGeom>
          <a:noFill/>
        </p:spPr>
        <p:txBody>
          <a:bodyPr wrap="square">
            <a:spAutoFit/>
          </a:bodyPr>
          <a:lstStyle/>
          <a:p>
            <a:r>
              <a:rPr lang="en-US" altLang="en-US" sz="1400" dirty="0">
                <a:solidFill>
                  <a:schemeClr val="accent1"/>
                </a:solidFill>
                <a:latin typeface="Cambria" panose="02040503050406030204" pitchFamily="18" charset="0"/>
                <a:ea typeface="Times New Roman" panose="02020603050405020304" pitchFamily="18" charset="0"/>
                <a:cs typeface="Segoe UI" panose="020B0502040204020203" pitchFamily="34" charset="0"/>
              </a:rPr>
              <a:t>WebApp Pod</a:t>
            </a:r>
            <a:endParaRPr lang="en-US" sz="1400" dirty="0">
              <a:latin typeface="Cambria" panose="02040503050406030204" pitchFamily="18" charset="0"/>
            </a:endParaRPr>
          </a:p>
        </p:txBody>
      </p:sp>
      <p:cxnSp>
        <p:nvCxnSpPr>
          <p:cNvPr id="21" name="Straight Arrow Connector 20">
            <a:extLst>
              <a:ext uri="{FF2B5EF4-FFF2-40B4-BE49-F238E27FC236}">
                <a16:creationId xmlns:a16="http://schemas.microsoft.com/office/drawing/2014/main" id="{C3EB51C8-0247-BDDE-BFAF-4364373A2A83}"/>
              </a:ext>
            </a:extLst>
          </p:cNvPr>
          <p:cNvCxnSpPr/>
          <p:nvPr/>
        </p:nvCxnSpPr>
        <p:spPr>
          <a:xfrm flipV="1">
            <a:off x="4318371" y="1720784"/>
            <a:ext cx="771214" cy="6489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4" name="Elbow Connector 23">
            <a:extLst>
              <a:ext uri="{FF2B5EF4-FFF2-40B4-BE49-F238E27FC236}">
                <a16:creationId xmlns:a16="http://schemas.microsoft.com/office/drawing/2014/main" id="{8BD15F48-898C-F0EA-0DE8-DF1DB86E06A3}"/>
              </a:ext>
            </a:extLst>
          </p:cNvPr>
          <p:cNvCxnSpPr>
            <a:stCxn id="16" idx="0"/>
            <a:endCxn id="11" idx="0"/>
          </p:cNvCxnSpPr>
          <p:nvPr/>
        </p:nvCxnSpPr>
        <p:spPr>
          <a:xfrm rot="16200000" flipH="1">
            <a:off x="4210660" y="1907932"/>
            <a:ext cx="1738528" cy="2171889"/>
          </a:xfrm>
          <a:prstGeom prst="bentConnector3">
            <a:avLst>
              <a:gd name="adj1" fmla="val 63397"/>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DE3C0D9E-54AC-757A-74FF-4858B7C1F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888" y="5194483"/>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F20533A-CE8C-F7E7-CBE2-6CC919645F62}"/>
              </a:ext>
            </a:extLst>
          </p:cNvPr>
          <p:cNvCxnSpPr>
            <a:cxnSpLocks/>
          </p:cNvCxnSpPr>
          <p:nvPr/>
        </p:nvCxnSpPr>
        <p:spPr>
          <a:xfrm flipV="1">
            <a:off x="1809984" y="5541000"/>
            <a:ext cx="2031962"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8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Volumes Lab:</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 name="Rectangle: Rounded Corners 114">
            <a:extLst>
              <a:ext uri="{FF2B5EF4-FFF2-40B4-BE49-F238E27FC236}">
                <a16:creationId xmlns:a16="http://schemas.microsoft.com/office/drawing/2014/main" id="{8BA6EA5A-E804-0518-9C4E-562ACD535036}"/>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6" name="Rectangle: Rounded Corners 114">
            <a:extLst>
              <a:ext uri="{FF2B5EF4-FFF2-40B4-BE49-F238E27FC236}">
                <a16:creationId xmlns:a16="http://schemas.microsoft.com/office/drawing/2014/main" id="{FA9B4C7A-F6B7-CB0A-9795-D3B3F087EC35}"/>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endParaRPr lang="en-US" dirty="0">
              <a:solidFill>
                <a:schemeClr val="tx1"/>
              </a:solidFill>
              <a:latin typeface="Cambria" panose="02040503050406030204" pitchFamily="18" charset="0"/>
            </a:endParaRPr>
          </a:p>
        </p:txBody>
      </p:sp>
      <p:sp>
        <p:nvSpPr>
          <p:cNvPr id="7" name="Title 16">
            <a:extLst>
              <a:ext uri="{FF2B5EF4-FFF2-40B4-BE49-F238E27FC236}">
                <a16:creationId xmlns:a16="http://schemas.microsoft.com/office/drawing/2014/main" id="{B0FDBA88-F6BC-0728-8803-A79A358855A6}"/>
              </a:ext>
            </a:extLst>
          </p:cNvPr>
          <p:cNvSpPr txBox="1">
            <a:spLocks/>
          </p:cNvSpPr>
          <p:nvPr/>
        </p:nvSpPr>
        <p:spPr>
          <a:xfrm>
            <a:off x="460997" y="239666"/>
            <a:ext cx="644885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dirty="0">
                <a:solidFill>
                  <a:schemeClr val="accent1"/>
                </a:solidFill>
                <a:effectLst/>
                <a:latin typeface="Cambria" panose="02040503050406030204" pitchFamily="18" charset="0"/>
              </a:rPr>
              <a:t>Volumes Lab:</a:t>
            </a:r>
          </a:p>
        </p:txBody>
      </p:sp>
      <p:pic>
        <p:nvPicPr>
          <p:cNvPr id="10" name="Picture 9" descr="A picture containing timeline&#10;&#10;Description automatically generated">
            <a:extLst>
              <a:ext uri="{FF2B5EF4-FFF2-40B4-BE49-F238E27FC236}">
                <a16:creationId xmlns:a16="http://schemas.microsoft.com/office/drawing/2014/main" id="{61D52831-F108-4111-9BB8-E7E11F0DF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630" y="1062288"/>
            <a:ext cx="7247281" cy="5476535"/>
          </a:xfrm>
          <a:prstGeom prst="rect">
            <a:avLst/>
          </a:prstGeom>
        </p:spPr>
      </p:pic>
    </p:spTree>
    <p:extLst>
      <p:ext uri="{BB962C8B-B14F-4D97-AF65-F5344CB8AC3E}">
        <p14:creationId xmlns:p14="http://schemas.microsoft.com/office/powerpoint/2010/main" val="1952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Volumes Lab:</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 name="Rectangle: Rounded Corners 114">
            <a:extLst>
              <a:ext uri="{FF2B5EF4-FFF2-40B4-BE49-F238E27FC236}">
                <a16:creationId xmlns:a16="http://schemas.microsoft.com/office/drawing/2014/main" id="{8BA6EA5A-E804-0518-9C4E-562ACD535036}"/>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6" name="Rectangle: Rounded Corners 114">
            <a:extLst>
              <a:ext uri="{FF2B5EF4-FFF2-40B4-BE49-F238E27FC236}">
                <a16:creationId xmlns:a16="http://schemas.microsoft.com/office/drawing/2014/main" id="{FA9B4C7A-F6B7-CB0A-9795-D3B3F087EC35}"/>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br>
              <a:rPr lang="en-US" dirty="0">
                <a:solidFill>
                  <a:schemeClr val="tx1"/>
                </a:solidFill>
                <a:latin typeface="Cambria" panose="02040503050406030204" pitchFamily="18" charset="0"/>
              </a:rPr>
            </a:br>
            <a:br>
              <a:rPr lang="en-US" dirty="0">
                <a:solidFill>
                  <a:schemeClr val="tx1"/>
                </a:solidFill>
                <a:latin typeface="Cambria" panose="02040503050406030204" pitchFamily="18" charset="0"/>
              </a:rPr>
            </a:br>
            <a:r>
              <a:rPr lang="en-US" dirty="0">
                <a:solidFill>
                  <a:schemeClr val="tx1"/>
                </a:solidFill>
                <a:latin typeface="Cambria" panose="02040503050406030204" pitchFamily="18" charset="0"/>
              </a:rPr>
              <a:t>1. </a:t>
            </a:r>
            <a:r>
              <a:rPr lang="en-US" dirty="0" err="1">
                <a:solidFill>
                  <a:schemeClr val="tx1"/>
                </a:solidFill>
                <a:latin typeface="Cambria" panose="02040503050406030204" pitchFamily="18" charset="0"/>
              </a:rPr>
              <a:t>kubectl</a:t>
            </a:r>
            <a:r>
              <a:rPr lang="en-US" dirty="0">
                <a:solidFill>
                  <a:schemeClr val="tx1"/>
                </a:solidFill>
                <a:latin typeface="Cambria" panose="02040503050406030204" pitchFamily="18" charset="0"/>
              </a:rPr>
              <a:t> get nodes </a:t>
            </a:r>
          </a:p>
          <a:p>
            <a:r>
              <a:rPr lang="en-US" dirty="0">
                <a:solidFill>
                  <a:schemeClr val="tx1"/>
                </a:solidFill>
                <a:latin typeface="Cambria" panose="02040503050406030204" pitchFamily="18" charset="0"/>
              </a:rPr>
              <a:t>2. </a:t>
            </a:r>
            <a:r>
              <a:rPr lang="en-US" dirty="0" err="1">
                <a:solidFill>
                  <a:schemeClr val="tx1"/>
                </a:solidFill>
                <a:latin typeface="Cambria" panose="02040503050406030204" pitchFamily="18" charset="0"/>
              </a:rPr>
              <a:t>kubectl</a:t>
            </a:r>
            <a:r>
              <a:rPr lang="en-US" dirty="0">
                <a:solidFill>
                  <a:schemeClr val="tx1"/>
                </a:solidFill>
                <a:latin typeface="Cambria" panose="02040503050406030204" pitchFamily="18" charset="0"/>
              </a:rPr>
              <a:t> debug node/aks-agentpool-31982318-vmss000001 -it --image=alpine</a:t>
            </a:r>
          </a:p>
          <a:p>
            <a:r>
              <a:rPr lang="en-US" dirty="0">
                <a:solidFill>
                  <a:schemeClr val="tx1"/>
                </a:solidFill>
                <a:latin typeface="Cambria" panose="02040503050406030204" pitchFamily="18" charset="0"/>
              </a:rPr>
              <a:t>or</a:t>
            </a:r>
          </a:p>
          <a:p>
            <a:r>
              <a:rPr lang="en-US" dirty="0" err="1">
                <a:solidFill>
                  <a:schemeClr val="tx1"/>
                </a:solidFill>
                <a:latin typeface="Cambria" panose="02040503050406030204" pitchFamily="18" charset="0"/>
              </a:rPr>
              <a:t>kubectl</a:t>
            </a:r>
            <a:r>
              <a:rPr lang="en-US" dirty="0">
                <a:solidFill>
                  <a:schemeClr val="tx1"/>
                </a:solidFill>
                <a:latin typeface="Cambria" panose="02040503050406030204" pitchFamily="18" charset="0"/>
              </a:rPr>
              <a:t> debug node/aks-agentpool-31982318-vmss000001 -it --image=</a:t>
            </a:r>
            <a:r>
              <a:rPr lang="en-US" dirty="0" err="1">
                <a:solidFill>
                  <a:schemeClr val="tx1"/>
                </a:solidFill>
                <a:latin typeface="Cambria" panose="02040503050406030204" pitchFamily="18" charset="0"/>
              </a:rPr>
              <a:t>mcr.microsoft.com</a:t>
            </a:r>
            <a:r>
              <a:rPr lang="en-US" dirty="0">
                <a:solidFill>
                  <a:schemeClr val="tx1"/>
                </a:solidFill>
                <a:latin typeface="Cambria" panose="02040503050406030204" pitchFamily="18" charset="0"/>
              </a:rPr>
              <a:t>/dotnet/runtime-deps:6.0</a:t>
            </a:r>
          </a:p>
          <a:p>
            <a:br>
              <a:rPr lang="en-US" dirty="0">
                <a:solidFill>
                  <a:schemeClr val="tx1"/>
                </a:solidFill>
                <a:latin typeface="Cambria" panose="02040503050406030204" pitchFamily="18" charset="0"/>
              </a:rPr>
            </a:br>
            <a:r>
              <a:rPr lang="en-US" dirty="0">
                <a:solidFill>
                  <a:schemeClr val="tx1"/>
                </a:solidFill>
                <a:latin typeface="Cambria" panose="02040503050406030204" pitchFamily="18" charset="0"/>
              </a:rPr>
              <a:t>3. </a:t>
            </a:r>
            <a:r>
              <a:rPr lang="en-US" dirty="0" err="1">
                <a:solidFill>
                  <a:schemeClr val="tx1"/>
                </a:solidFill>
                <a:latin typeface="Cambria" panose="02040503050406030204" pitchFamily="18" charset="0"/>
              </a:rPr>
              <a:t>mkdir</a:t>
            </a:r>
            <a:r>
              <a:rPr lang="en-US" dirty="0">
                <a:solidFill>
                  <a:schemeClr val="tx1"/>
                </a:solidFill>
                <a:latin typeface="Cambria" panose="02040503050406030204" pitchFamily="18" charset="0"/>
              </a:rPr>
              <a:t> /</a:t>
            </a:r>
            <a:r>
              <a:rPr lang="en-US" dirty="0" err="1">
                <a:solidFill>
                  <a:schemeClr val="tx1"/>
                </a:solidFill>
                <a:latin typeface="Cambria" panose="02040503050406030204" pitchFamily="18" charset="0"/>
              </a:rPr>
              <a:t>mydata</a:t>
            </a:r>
            <a:endParaRPr lang="en-US" dirty="0">
              <a:solidFill>
                <a:schemeClr val="tx1"/>
              </a:solidFill>
              <a:latin typeface="Cambria" panose="02040503050406030204" pitchFamily="18" charset="0"/>
            </a:endParaRPr>
          </a:p>
          <a:p>
            <a:r>
              <a:rPr lang="en-US" dirty="0">
                <a:solidFill>
                  <a:schemeClr val="tx1"/>
                </a:solidFill>
                <a:latin typeface="Cambria" panose="02040503050406030204" pitchFamily="18" charset="0"/>
              </a:rPr>
              <a:t>4. Create a Pod with Volume path</a:t>
            </a:r>
          </a:p>
          <a:p>
            <a:r>
              <a:rPr lang="en-US" dirty="0" err="1">
                <a:solidFill>
                  <a:schemeClr val="tx1"/>
                </a:solidFill>
                <a:latin typeface="Cambria" panose="02040503050406030204" pitchFamily="18" charset="0"/>
              </a:rPr>
              <a:t>kubectl</a:t>
            </a:r>
            <a:r>
              <a:rPr lang="en-US" dirty="0">
                <a:solidFill>
                  <a:schemeClr val="tx1"/>
                </a:solidFill>
                <a:latin typeface="Cambria" panose="02040503050406030204" pitchFamily="18" charset="0"/>
              </a:rPr>
              <a:t> get pods -n volume</a:t>
            </a:r>
          </a:p>
          <a:p>
            <a:r>
              <a:rPr lang="en-US" dirty="0">
                <a:solidFill>
                  <a:schemeClr val="tx1"/>
                </a:solidFill>
                <a:latin typeface="Cambria" panose="02040503050406030204" pitchFamily="18" charset="0"/>
              </a:rPr>
              <a:t>5. </a:t>
            </a:r>
            <a:r>
              <a:rPr lang="en-US" dirty="0" err="1">
                <a:solidFill>
                  <a:schemeClr val="tx1"/>
                </a:solidFill>
                <a:latin typeface="Cambria" panose="02040503050406030204" pitchFamily="18" charset="0"/>
              </a:rPr>
              <a:t>kubectl</a:t>
            </a:r>
            <a:r>
              <a:rPr lang="en-US" dirty="0">
                <a:solidFill>
                  <a:schemeClr val="tx1"/>
                </a:solidFill>
                <a:latin typeface="Cambria" panose="02040503050406030204" pitchFamily="18" charset="0"/>
              </a:rPr>
              <a:t> describe pod employee-producer-pod -n volume</a:t>
            </a:r>
          </a:p>
          <a:p>
            <a:r>
              <a:rPr lang="en-US" dirty="0" err="1">
                <a:solidFill>
                  <a:schemeClr val="tx1"/>
                </a:solidFill>
                <a:latin typeface="Cambria" panose="02040503050406030204" pitchFamily="18" charset="0"/>
              </a:rPr>
              <a:t>kubectl</a:t>
            </a:r>
            <a:r>
              <a:rPr lang="en-US" dirty="0">
                <a:solidFill>
                  <a:schemeClr val="tx1"/>
                </a:solidFill>
                <a:latin typeface="Cambria" panose="02040503050406030204" pitchFamily="18" charset="0"/>
              </a:rPr>
              <a:t> exec -it employee-producer-pod -n volume bash</a:t>
            </a:r>
          </a:p>
          <a:p>
            <a:r>
              <a:rPr lang="en-US" dirty="0">
                <a:solidFill>
                  <a:schemeClr val="tx1"/>
                </a:solidFill>
                <a:latin typeface="Cambria" panose="02040503050406030204" pitchFamily="18" charset="0"/>
              </a:rPr>
              <a:t>touch </a:t>
            </a:r>
            <a:r>
              <a:rPr lang="en-US" dirty="0" err="1">
                <a:solidFill>
                  <a:schemeClr val="tx1"/>
                </a:solidFill>
                <a:latin typeface="Cambria" panose="02040503050406030204" pitchFamily="18" charset="0"/>
              </a:rPr>
              <a:t>newfile.txt</a:t>
            </a:r>
            <a:endParaRPr lang="en-US" dirty="0">
              <a:solidFill>
                <a:schemeClr val="tx1"/>
              </a:solidFill>
              <a:latin typeface="Cambria" panose="02040503050406030204" pitchFamily="18" charset="0"/>
            </a:endParaRPr>
          </a:p>
          <a:p>
            <a:r>
              <a:rPr lang="en-US" dirty="0">
                <a:solidFill>
                  <a:schemeClr val="tx1"/>
                </a:solidFill>
                <a:latin typeface="Cambria" panose="02040503050406030204" pitchFamily="18" charset="0"/>
              </a:rPr>
              <a:t>echo "Hi From AKS training team" &gt; </a:t>
            </a:r>
            <a:r>
              <a:rPr lang="en-US" dirty="0" err="1">
                <a:solidFill>
                  <a:schemeClr val="tx1"/>
                </a:solidFill>
                <a:latin typeface="Cambria" panose="02040503050406030204" pitchFamily="18" charset="0"/>
              </a:rPr>
              <a:t>newfile.txt</a:t>
            </a:r>
            <a:endParaRPr lang="en-US" dirty="0">
              <a:solidFill>
                <a:schemeClr val="tx1"/>
              </a:solidFill>
              <a:latin typeface="Cambria" panose="02040503050406030204" pitchFamily="18" charset="0"/>
            </a:endParaRPr>
          </a:p>
          <a:p>
            <a:r>
              <a:rPr lang="en-US" dirty="0" err="1">
                <a:solidFill>
                  <a:schemeClr val="tx1"/>
                </a:solidFill>
                <a:latin typeface="Cambria" panose="02040503050406030204" pitchFamily="18" charset="0"/>
              </a:rPr>
              <a:t>df</a:t>
            </a:r>
            <a:r>
              <a:rPr lang="en-US" dirty="0">
                <a:solidFill>
                  <a:schemeClr val="tx1"/>
                </a:solidFill>
                <a:latin typeface="Cambria" panose="02040503050406030204" pitchFamily="18" charset="0"/>
              </a:rPr>
              <a:t> -h (/data folder mounted)</a:t>
            </a:r>
          </a:p>
        </p:txBody>
      </p:sp>
      <p:sp>
        <p:nvSpPr>
          <p:cNvPr id="7" name="Title 16">
            <a:extLst>
              <a:ext uri="{FF2B5EF4-FFF2-40B4-BE49-F238E27FC236}">
                <a16:creationId xmlns:a16="http://schemas.microsoft.com/office/drawing/2014/main" id="{B0FDBA88-F6BC-0728-8803-A79A358855A6}"/>
              </a:ext>
            </a:extLst>
          </p:cNvPr>
          <p:cNvSpPr txBox="1">
            <a:spLocks/>
          </p:cNvSpPr>
          <p:nvPr/>
        </p:nvSpPr>
        <p:spPr>
          <a:xfrm>
            <a:off x="460997" y="239666"/>
            <a:ext cx="644885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dirty="0">
                <a:solidFill>
                  <a:schemeClr val="accent1"/>
                </a:solidFill>
                <a:effectLst/>
                <a:latin typeface="Cambria" panose="02040503050406030204" pitchFamily="18" charset="0"/>
              </a:rPr>
              <a:t>Volumes Lab:</a:t>
            </a:r>
          </a:p>
        </p:txBody>
      </p:sp>
    </p:spTree>
    <p:extLst>
      <p:ext uri="{BB962C8B-B14F-4D97-AF65-F5344CB8AC3E}">
        <p14:creationId xmlns:p14="http://schemas.microsoft.com/office/powerpoint/2010/main" val="80137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Volumes</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3" name="Rounded Rectangle 2">
            <a:extLst>
              <a:ext uri="{FF2B5EF4-FFF2-40B4-BE49-F238E27FC236}">
                <a16:creationId xmlns:a16="http://schemas.microsoft.com/office/drawing/2014/main" id="{93F5EF78-FD26-1251-F3B7-FD9299337631}"/>
              </a:ext>
            </a:extLst>
          </p:cNvPr>
          <p:cNvSpPr/>
          <p:nvPr/>
        </p:nvSpPr>
        <p:spPr>
          <a:xfrm>
            <a:off x="6947139" y="665243"/>
            <a:ext cx="4869604"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chemeClr val="bg1"/>
                </a:solidFill>
              </a:rPr>
              <a:t>dsfdf</a:t>
            </a:r>
            <a:endParaRPr lang="en-US" dirty="0">
              <a:solidFill>
                <a:schemeClr val="bg1"/>
              </a:solidFill>
            </a:endParaRPr>
          </a:p>
        </p:txBody>
      </p:sp>
      <p:pic>
        <p:nvPicPr>
          <p:cNvPr id="4" name="Picture 2">
            <a:extLst>
              <a:ext uri="{FF2B5EF4-FFF2-40B4-BE49-F238E27FC236}">
                <a16:creationId xmlns:a16="http://schemas.microsoft.com/office/drawing/2014/main" id="{D8E24851-42DB-65D2-370F-47D041E72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558" y="761003"/>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30A2CA-1BB4-C194-D7A2-CEFF20DB173F}"/>
              </a:ext>
            </a:extLst>
          </p:cNvPr>
          <p:cNvSpPr txBox="1"/>
          <p:nvPr/>
        </p:nvSpPr>
        <p:spPr>
          <a:xfrm>
            <a:off x="10267343" y="834882"/>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 2</a:t>
            </a:r>
            <a:endParaRPr lang="en-US" sz="1400" b="1" dirty="0">
              <a:solidFill>
                <a:schemeClr val="accent1"/>
              </a:solidFill>
              <a:latin typeface="Cambria" panose="02040503050406030204" pitchFamily="18" charset="0"/>
            </a:endParaRPr>
          </a:p>
        </p:txBody>
      </p:sp>
      <p:sp>
        <p:nvSpPr>
          <p:cNvPr id="8" name="Rounded Rectangle 7">
            <a:extLst>
              <a:ext uri="{FF2B5EF4-FFF2-40B4-BE49-F238E27FC236}">
                <a16:creationId xmlns:a16="http://schemas.microsoft.com/office/drawing/2014/main" id="{1F20D3FA-1296-E9E9-5A90-C6DB8A8D9297}"/>
              </a:ext>
            </a:extLst>
          </p:cNvPr>
          <p:cNvSpPr/>
          <p:nvPr/>
        </p:nvSpPr>
        <p:spPr>
          <a:xfrm>
            <a:off x="8757105" y="1416336"/>
            <a:ext cx="1371600" cy="655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pic>
        <p:nvPicPr>
          <p:cNvPr id="3076" name="Picture 4" descr="📁 File Folder Emoji">
            <a:extLst>
              <a:ext uri="{FF2B5EF4-FFF2-40B4-BE49-F238E27FC236}">
                <a16:creationId xmlns:a16="http://schemas.microsoft.com/office/drawing/2014/main" id="{CE0B6BF4-4AC0-C935-DD8A-C1C38F655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9565" y="1534237"/>
            <a:ext cx="416943" cy="4169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ell phone&#10;&#10;Description automatically generated with low confidence">
            <a:extLst>
              <a:ext uri="{FF2B5EF4-FFF2-40B4-BE49-F238E27FC236}">
                <a16:creationId xmlns:a16="http://schemas.microsoft.com/office/drawing/2014/main" id="{A6CEBF1A-D739-2B38-5283-11E58664C4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963" y="4028647"/>
            <a:ext cx="4576037" cy="2829353"/>
          </a:xfrm>
          <a:prstGeom prst="rect">
            <a:avLst/>
          </a:prstGeom>
        </p:spPr>
      </p:pic>
      <p:sp>
        <p:nvSpPr>
          <p:cNvPr id="12" name="TextBox 11">
            <a:extLst>
              <a:ext uri="{FF2B5EF4-FFF2-40B4-BE49-F238E27FC236}">
                <a16:creationId xmlns:a16="http://schemas.microsoft.com/office/drawing/2014/main" id="{ED3654CE-517B-98EB-7548-1EACA0B3DC29}"/>
              </a:ext>
            </a:extLst>
          </p:cNvPr>
          <p:cNvSpPr txBox="1"/>
          <p:nvPr/>
        </p:nvSpPr>
        <p:spPr>
          <a:xfrm>
            <a:off x="7643028" y="4438644"/>
            <a:ext cx="828135" cy="276999"/>
          </a:xfrm>
          <a:prstGeom prst="rect">
            <a:avLst/>
          </a:prstGeom>
          <a:noFill/>
        </p:spPr>
        <p:txBody>
          <a:bodyPr wrap="square" rtlCol="0">
            <a:spAutoFit/>
          </a:bodyPr>
          <a:lstStyle/>
          <a:p>
            <a:r>
              <a:rPr lang="en-US" sz="1200" dirty="0">
                <a:solidFill>
                  <a:schemeClr val="bg1"/>
                </a:solidFill>
              </a:rPr>
              <a:t>Visitor 10</a:t>
            </a:r>
          </a:p>
        </p:txBody>
      </p:sp>
      <p:sp>
        <p:nvSpPr>
          <p:cNvPr id="16" name="Rectangle: Rounded Corners 337">
            <a:extLst>
              <a:ext uri="{FF2B5EF4-FFF2-40B4-BE49-F238E27FC236}">
                <a16:creationId xmlns:a16="http://schemas.microsoft.com/office/drawing/2014/main" id="{1AEEBDB3-0522-B172-2728-7285AF6C66DB}"/>
              </a:ext>
            </a:extLst>
          </p:cNvPr>
          <p:cNvSpPr/>
          <p:nvPr/>
        </p:nvSpPr>
        <p:spPr bwMode="auto">
          <a:xfrm flipV="1">
            <a:off x="7407702" y="1612241"/>
            <a:ext cx="648782" cy="67787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7" name="Picture 16">
            <a:extLst>
              <a:ext uri="{FF2B5EF4-FFF2-40B4-BE49-F238E27FC236}">
                <a16:creationId xmlns:a16="http://schemas.microsoft.com/office/drawing/2014/main" id="{B71BBF04-A7F7-1CAF-E0E2-A1599C366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4156" y="1736388"/>
            <a:ext cx="374802" cy="431590"/>
          </a:xfrm>
          <a:prstGeom prst="rect">
            <a:avLst/>
          </a:prstGeom>
        </p:spPr>
      </p:pic>
      <p:sp>
        <p:nvSpPr>
          <p:cNvPr id="19" name="TextBox 18">
            <a:extLst>
              <a:ext uri="{FF2B5EF4-FFF2-40B4-BE49-F238E27FC236}">
                <a16:creationId xmlns:a16="http://schemas.microsoft.com/office/drawing/2014/main" id="{6F8F21FA-B3A8-F42C-3732-B26426EE1EF5}"/>
              </a:ext>
            </a:extLst>
          </p:cNvPr>
          <p:cNvSpPr txBox="1"/>
          <p:nvPr/>
        </p:nvSpPr>
        <p:spPr>
          <a:xfrm>
            <a:off x="7217835" y="1276309"/>
            <a:ext cx="1402245" cy="307777"/>
          </a:xfrm>
          <a:prstGeom prst="rect">
            <a:avLst/>
          </a:prstGeom>
          <a:noFill/>
        </p:spPr>
        <p:txBody>
          <a:bodyPr wrap="square">
            <a:spAutoFit/>
          </a:bodyPr>
          <a:lstStyle/>
          <a:p>
            <a:r>
              <a:rPr lang="en-US" altLang="en-US" sz="1400" dirty="0">
                <a:solidFill>
                  <a:schemeClr val="accent1"/>
                </a:solidFill>
                <a:latin typeface="Cambria" panose="02040503050406030204" pitchFamily="18" charset="0"/>
                <a:ea typeface="Times New Roman" panose="02020603050405020304" pitchFamily="18" charset="0"/>
                <a:cs typeface="Segoe UI" panose="020B0502040204020203" pitchFamily="34" charset="0"/>
              </a:rPr>
              <a:t>WebApp Pod 2</a:t>
            </a:r>
            <a:endParaRPr lang="en-US" sz="1400" dirty="0">
              <a:latin typeface="Cambria" panose="02040503050406030204" pitchFamily="18" charset="0"/>
            </a:endParaRPr>
          </a:p>
        </p:txBody>
      </p:sp>
      <p:cxnSp>
        <p:nvCxnSpPr>
          <p:cNvPr id="21" name="Straight Arrow Connector 20">
            <a:extLst>
              <a:ext uri="{FF2B5EF4-FFF2-40B4-BE49-F238E27FC236}">
                <a16:creationId xmlns:a16="http://schemas.microsoft.com/office/drawing/2014/main" id="{C3EB51C8-0247-BDDE-BFAF-4364373A2A83}"/>
              </a:ext>
            </a:extLst>
          </p:cNvPr>
          <p:cNvCxnSpPr/>
          <p:nvPr/>
        </p:nvCxnSpPr>
        <p:spPr>
          <a:xfrm flipV="1">
            <a:off x="8056484" y="1886290"/>
            <a:ext cx="771214" cy="6489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4" name="Elbow Connector 23">
            <a:extLst>
              <a:ext uri="{FF2B5EF4-FFF2-40B4-BE49-F238E27FC236}">
                <a16:creationId xmlns:a16="http://schemas.microsoft.com/office/drawing/2014/main" id="{8BD15F48-898C-F0EA-0DE8-DF1DB86E06A3}"/>
              </a:ext>
            </a:extLst>
          </p:cNvPr>
          <p:cNvCxnSpPr>
            <a:stCxn id="16" idx="0"/>
            <a:endCxn id="11" idx="0"/>
          </p:cNvCxnSpPr>
          <p:nvPr/>
        </p:nvCxnSpPr>
        <p:spPr>
          <a:xfrm rot="16200000" flipH="1">
            <a:off x="7948773" y="2073438"/>
            <a:ext cx="1738528" cy="2171889"/>
          </a:xfrm>
          <a:prstGeom prst="bentConnector3">
            <a:avLst>
              <a:gd name="adj1" fmla="val 63397"/>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DE3C0D9E-54AC-757A-74FF-4858B7C1F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042" y="5361409"/>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F20533A-CE8C-F7E7-CBE2-6CC919645F62}"/>
              </a:ext>
            </a:extLst>
          </p:cNvPr>
          <p:cNvCxnSpPr>
            <a:cxnSpLocks/>
          </p:cNvCxnSpPr>
          <p:nvPr/>
        </p:nvCxnSpPr>
        <p:spPr>
          <a:xfrm>
            <a:off x="6947139" y="5706506"/>
            <a:ext cx="6329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Rounded Rectangle 30">
            <a:extLst>
              <a:ext uri="{FF2B5EF4-FFF2-40B4-BE49-F238E27FC236}">
                <a16:creationId xmlns:a16="http://schemas.microsoft.com/office/drawing/2014/main" id="{5AFB89AD-19B0-CC6E-37F5-EEF8CDD78F10}"/>
              </a:ext>
            </a:extLst>
          </p:cNvPr>
          <p:cNvSpPr/>
          <p:nvPr/>
        </p:nvSpPr>
        <p:spPr>
          <a:xfrm>
            <a:off x="782809" y="665243"/>
            <a:ext cx="4869604"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chemeClr val="bg1"/>
                </a:solidFill>
              </a:rPr>
              <a:t>dsfdf</a:t>
            </a:r>
            <a:endParaRPr lang="en-US" dirty="0">
              <a:solidFill>
                <a:schemeClr val="bg1"/>
              </a:solidFill>
            </a:endParaRPr>
          </a:p>
        </p:txBody>
      </p:sp>
      <p:pic>
        <p:nvPicPr>
          <p:cNvPr id="33" name="Picture 2">
            <a:extLst>
              <a:ext uri="{FF2B5EF4-FFF2-40B4-BE49-F238E27FC236}">
                <a16:creationId xmlns:a16="http://schemas.microsoft.com/office/drawing/2014/main" id="{CB8BBE96-B3A8-32AE-E979-C0F7E7A18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228" y="761003"/>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B34CD4C2-E50D-7D5F-44F5-929329E29974}"/>
              </a:ext>
            </a:extLst>
          </p:cNvPr>
          <p:cNvSpPr txBox="1"/>
          <p:nvPr/>
        </p:nvSpPr>
        <p:spPr>
          <a:xfrm>
            <a:off x="4103013" y="834882"/>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 1</a:t>
            </a:r>
            <a:endParaRPr lang="en-US" sz="1400" b="1" dirty="0">
              <a:solidFill>
                <a:schemeClr val="accent1"/>
              </a:solidFill>
              <a:latin typeface="Cambria" panose="02040503050406030204" pitchFamily="18" charset="0"/>
            </a:endParaRPr>
          </a:p>
        </p:txBody>
      </p:sp>
      <p:sp>
        <p:nvSpPr>
          <p:cNvPr id="35" name="Rounded Rectangle 34">
            <a:extLst>
              <a:ext uri="{FF2B5EF4-FFF2-40B4-BE49-F238E27FC236}">
                <a16:creationId xmlns:a16="http://schemas.microsoft.com/office/drawing/2014/main" id="{1F586F49-9DD8-D350-D772-6748D76BD086}"/>
              </a:ext>
            </a:extLst>
          </p:cNvPr>
          <p:cNvSpPr/>
          <p:nvPr/>
        </p:nvSpPr>
        <p:spPr>
          <a:xfrm>
            <a:off x="2592775" y="1416336"/>
            <a:ext cx="1371600" cy="655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pic>
        <p:nvPicPr>
          <p:cNvPr id="36" name="Picture 4" descr="📁 File Folder Emoji">
            <a:extLst>
              <a:ext uri="{FF2B5EF4-FFF2-40B4-BE49-F238E27FC236}">
                <a16:creationId xmlns:a16="http://schemas.microsoft.com/office/drawing/2014/main" id="{B5C1E2D5-BFB6-3146-B554-C8360F37B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235" y="1534237"/>
            <a:ext cx="416943" cy="4169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screenshot of a cell phone&#10;&#10;Description automatically generated with low confidence">
            <a:extLst>
              <a:ext uri="{FF2B5EF4-FFF2-40B4-BE49-F238E27FC236}">
                <a16:creationId xmlns:a16="http://schemas.microsoft.com/office/drawing/2014/main" id="{4654B73B-5740-2404-9519-E1DCD2F36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633" y="4028647"/>
            <a:ext cx="4576037" cy="2829353"/>
          </a:xfrm>
          <a:prstGeom prst="rect">
            <a:avLst/>
          </a:prstGeom>
        </p:spPr>
      </p:pic>
      <p:sp>
        <p:nvSpPr>
          <p:cNvPr id="38" name="TextBox 37">
            <a:extLst>
              <a:ext uri="{FF2B5EF4-FFF2-40B4-BE49-F238E27FC236}">
                <a16:creationId xmlns:a16="http://schemas.microsoft.com/office/drawing/2014/main" id="{CE6E3086-AFD3-9DF7-4962-80F39E67C894}"/>
              </a:ext>
            </a:extLst>
          </p:cNvPr>
          <p:cNvSpPr txBox="1"/>
          <p:nvPr/>
        </p:nvSpPr>
        <p:spPr>
          <a:xfrm>
            <a:off x="1478698" y="4438644"/>
            <a:ext cx="828135" cy="276999"/>
          </a:xfrm>
          <a:prstGeom prst="rect">
            <a:avLst/>
          </a:prstGeom>
          <a:noFill/>
        </p:spPr>
        <p:txBody>
          <a:bodyPr wrap="square" rtlCol="0">
            <a:spAutoFit/>
          </a:bodyPr>
          <a:lstStyle/>
          <a:p>
            <a:r>
              <a:rPr lang="en-US" sz="1200" dirty="0">
                <a:solidFill>
                  <a:schemeClr val="bg1"/>
                </a:solidFill>
              </a:rPr>
              <a:t>Visitor 10</a:t>
            </a:r>
          </a:p>
        </p:txBody>
      </p:sp>
      <p:sp>
        <p:nvSpPr>
          <p:cNvPr id="39" name="Rectangle: Rounded Corners 337">
            <a:extLst>
              <a:ext uri="{FF2B5EF4-FFF2-40B4-BE49-F238E27FC236}">
                <a16:creationId xmlns:a16="http://schemas.microsoft.com/office/drawing/2014/main" id="{E70D676B-DDE8-740F-514B-E37A6E3CC724}"/>
              </a:ext>
            </a:extLst>
          </p:cNvPr>
          <p:cNvSpPr/>
          <p:nvPr/>
        </p:nvSpPr>
        <p:spPr bwMode="auto">
          <a:xfrm flipV="1">
            <a:off x="1243372" y="1612241"/>
            <a:ext cx="648782" cy="67787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0" name="Picture 39">
            <a:extLst>
              <a:ext uri="{FF2B5EF4-FFF2-40B4-BE49-F238E27FC236}">
                <a16:creationId xmlns:a16="http://schemas.microsoft.com/office/drawing/2014/main" id="{BBCDE9FB-2927-7C14-6E0A-CB4E27D54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9826" y="1736388"/>
            <a:ext cx="374802" cy="431590"/>
          </a:xfrm>
          <a:prstGeom prst="rect">
            <a:avLst/>
          </a:prstGeom>
        </p:spPr>
      </p:pic>
      <p:sp>
        <p:nvSpPr>
          <p:cNvPr id="41" name="TextBox 40">
            <a:extLst>
              <a:ext uri="{FF2B5EF4-FFF2-40B4-BE49-F238E27FC236}">
                <a16:creationId xmlns:a16="http://schemas.microsoft.com/office/drawing/2014/main" id="{00988386-1C4E-5FD7-EED2-28643237BDBE}"/>
              </a:ext>
            </a:extLst>
          </p:cNvPr>
          <p:cNvSpPr txBox="1"/>
          <p:nvPr/>
        </p:nvSpPr>
        <p:spPr>
          <a:xfrm>
            <a:off x="1053505" y="1276309"/>
            <a:ext cx="1402245" cy="307777"/>
          </a:xfrm>
          <a:prstGeom prst="rect">
            <a:avLst/>
          </a:prstGeom>
          <a:noFill/>
        </p:spPr>
        <p:txBody>
          <a:bodyPr wrap="square">
            <a:spAutoFit/>
          </a:bodyPr>
          <a:lstStyle/>
          <a:p>
            <a:r>
              <a:rPr lang="en-US" altLang="en-US" sz="1400" dirty="0">
                <a:solidFill>
                  <a:schemeClr val="accent1"/>
                </a:solidFill>
                <a:latin typeface="Cambria" panose="02040503050406030204" pitchFamily="18" charset="0"/>
                <a:ea typeface="Times New Roman" panose="02020603050405020304" pitchFamily="18" charset="0"/>
                <a:cs typeface="Segoe UI" panose="020B0502040204020203" pitchFamily="34" charset="0"/>
              </a:rPr>
              <a:t>WebApp Pod 1 </a:t>
            </a:r>
            <a:endParaRPr lang="en-US" sz="1400" dirty="0">
              <a:latin typeface="Cambria" panose="02040503050406030204" pitchFamily="18" charset="0"/>
            </a:endParaRPr>
          </a:p>
        </p:txBody>
      </p:sp>
      <p:cxnSp>
        <p:nvCxnSpPr>
          <p:cNvPr id="42" name="Straight Arrow Connector 41">
            <a:extLst>
              <a:ext uri="{FF2B5EF4-FFF2-40B4-BE49-F238E27FC236}">
                <a16:creationId xmlns:a16="http://schemas.microsoft.com/office/drawing/2014/main" id="{264400E7-E413-7BDD-2A94-B927D17797F2}"/>
              </a:ext>
            </a:extLst>
          </p:cNvPr>
          <p:cNvCxnSpPr/>
          <p:nvPr/>
        </p:nvCxnSpPr>
        <p:spPr>
          <a:xfrm flipV="1">
            <a:off x="1892154" y="1886290"/>
            <a:ext cx="771214" cy="6489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43" name="Elbow Connector 42">
            <a:extLst>
              <a:ext uri="{FF2B5EF4-FFF2-40B4-BE49-F238E27FC236}">
                <a16:creationId xmlns:a16="http://schemas.microsoft.com/office/drawing/2014/main" id="{819E9841-8995-BFA1-56F3-0DB3E2238E16}"/>
              </a:ext>
            </a:extLst>
          </p:cNvPr>
          <p:cNvCxnSpPr>
            <a:stCxn id="39" idx="0"/>
            <a:endCxn id="37" idx="0"/>
          </p:cNvCxnSpPr>
          <p:nvPr/>
        </p:nvCxnSpPr>
        <p:spPr>
          <a:xfrm rot="16200000" flipH="1">
            <a:off x="1784443" y="2073438"/>
            <a:ext cx="1738528" cy="2171889"/>
          </a:xfrm>
          <a:prstGeom prst="bentConnector3">
            <a:avLst>
              <a:gd name="adj1" fmla="val 63397"/>
            </a:avLst>
          </a:prstGeom>
          <a:ln>
            <a:tailEnd type="triangle"/>
          </a:ln>
        </p:spPr>
        <p:style>
          <a:lnRef idx="3">
            <a:schemeClr val="accent1"/>
          </a:lnRef>
          <a:fillRef idx="0">
            <a:schemeClr val="accent1"/>
          </a:fillRef>
          <a:effectRef idx="2">
            <a:schemeClr val="accent1"/>
          </a:effectRef>
          <a:fontRef idx="minor">
            <a:schemeClr val="tx1"/>
          </a:fontRef>
        </p:style>
      </p:cxnSp>
      <p:pic>
        <p:nvPicPr>
          <p:cNvPr id="44"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62CB2812-1B84-48FF-B242-07B02DBBE3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12" y="5361409"/>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ACB8C5A6-A59B-0DEF-EAC5-EE21613D1F28}"/>
              </a:ext>
            </a:extLst>
          </p:cNvPr>
          <p:cNvCxnSpPr>
            <a:cxnSpLocks/>
          </p:cNvCxnSpPr>
          <p:nvPr/>
        </p:nvCxnSpPr>
        <p:spPr>
          <a:xfrm>
            <a:off x="782809" y="5706506"/>
            <a:ext cx="6329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84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Persistent Volumes</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3" name="Rounded Rectangle 2">
            <a:extLst>
              <a:ext uri="{FF2B5EF4-FFF2-40B4-BE49-F238E27FC236}">
                <a16:creationId xmlns:a16="http://schemas.microsoft.com/office/drawing/2014/main" id="{93F5EF78-FD26-1251-F3B7-FD9299337631}"/>
              </a:ext>
            </a:extLst>
          </p:cNvPr>
          <p:cNvSpPr/>
          <p:nvPr/>
        </p:nvSpPr>
        <p:spPr>
          <a:xfrm>
            <a:off x="6947139" y="665243"/>
            <a:ext cx="4869604"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1"/>
              </a:solidFill>
            </a:endParaRPr>
          </a:p>
        </p:txBody>
      </p:sp>
      <p:pic>
        <p:nvPicPr>
          <p:cNvPr id="4" name="Picture 2">
            <a:extLst>
              <a:ext uri="{FF2B5EF4-FFF2-40B4-BE49-F238E27FC236}">
                <a16:creationId xmlns:a16="http://schemas.microsoft.com/office/drawing/2014/main" id="{D8E24851-42DB-65D2-370F-47D041E72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558" y="761003"/>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30A2CA-1BB4-C194-D7A2-CEFF20DB173F}"/>
              </a:ext>
            </a:extLst>
          </p:cNvPr>
          <p:cNvSpPr txBox="1"/>
          <p:nvPr/>
        </p:nvSpPr>
        <p:spPr>
          <a:xfrm>
            <a:off x="10267343" y="834882"/>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 2</a:t>
            </a:r>
            <a:endParaRPr lang="en-US" sz="1400" b="1" dirty="0">
              <a:solidFill>
                <a:schemeClr val="accent1"/>
              </a:solidFill>
              <a:latin typeface="Cambria" panose="02040503050406030204" pitchFamily="18" charset="0"/>
            </a:endParaRPr>
          </a:p>
        </p:txBody>
      </p:sp>
      <p:pic>
        <p:nvPicPr>
          <p:cNvPr id="11" name="Picture 10" descr="A screenshot of a cell phone&#10;&#10;Description automatically generated with low confidence">
            <a:extLst>
              <a:ext uri="{FF2B5EF4-FFF2-40B4-BE49-F238E27FC236}">
                <a16:creationId xmlns:a16="http://schemas.microsoft.com/office/drawing/2014/main" id="{A6CEBF1A-D739-2B38-5283-11E58664C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963" y="4028647"/>
            <a:ext cx="4576037" cy="2829353"/>
          </a:xfrm>
          <a:prstGeom prst="rect">
            <a:avLst/>
          </a:prstGeom>
        </p:spPr>
      </p:pic>
      <p:sp>
        <p:nvSpPr>
          <p:cNvPr id="12" name="TextBox 11">
            <a:extLst>
              <a:ext uri="{FF2B5EF4-FFF2-40B4-BE49-F238E27FC236}">
                <a16:creationId xmlns:a16="http://schemas.microsoft.com/office/drawing/2014/main" id="{ED3654CE-517B-98EB-7548-1EACA0B3DC29}"/>
              </a:ext>
            </a:extLst>
          </p:cNvPr>
          <p:cNvSpPr txBox="1"/>
          <p:nvPr/>
        </p:nvSpPr>
        <p:spPr>
          <a:xfrm>
            <a:off x="7643028" y="4438644"/>
            <a:ext cx="828135" cy="276999"/>
          </a:xfrm>
          <a:prstGeom prst="rect">
            <a:avLst/>
          </a:prstGeom>
          <a:noFill/>
        </p:spPr>
        <p:txBody>
          <a:bodyPr wrap="square" rtlCol="0">
            <a:spAutoFit/>
          </a:bodyPr>
          <a:lstStyle/>
          <a:p>
            <a:r>
              <a:rPr lang="en-US" sz="1200" dirty="0">
                <a:solidFill>
                  <a:schemeClr val="bg1"/>
                </a:solidFill>
              </a:rPr>
              <a:t>Visitor 10</a:t>
            </a:r>
          </a:p>
        </p:txBody>
      </p:sp>
      <p:sp>
        <p:nvSpPr>
          <p:cNvPr id="16" name="Rectangle: Rounded Corners 337">
            <a:extLst>
              <a:ext uri="{FF2B5EF4-FFF2-40B4-BE49-F238E27FC236}">
                <a16:creationId xmlns:a16="http://schemas.microsoft.com/office/drawing/2014/main" id="{1AEEBDB3-0522-B172-2728-7285AF6C66DB}"/>
              </a:ext>
            </a:extLst>
          </p:cNvPr>
          <p:cNvSpPr/>
          <p:nvPr/>
        </p:nvSpPr>
        <p:spPr bwMode="auto">
          <a:xfrm flipV="1">
            <a:off x="7407702" y="1612241"/>
            <a:ext cx="648782" cy="67787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7" name="Picture 16">
            <a:extLst>
              <a:ext uri="{FF2B5EF4-FFF2-40B4-BE49-F238E27FC236}">
                <a16:creationId xmlns:a16="http://schemas.microsoft.com/office/drawing/2014/main" id="{B71BBF04-A7F7-1CAF-E0E2-A1599C366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156" y="1736388"/>
            <a:ext cx="374802" cy="431590"/>
          </a:xfrm>
          <a:prstGeom prst="rect">
            <a:avLst/>
          </a:prstGeom>
        </p:spPr>
      </p:pic>
      <p:sp>
        <p:nvSpPr>
          <p:cNvPr id="19" name="TextBox 18">
            <a:extLst>
              <a:ext uri="{FF2B5EF4-FFF2-40B4-BE49-F238E27FC236}">
                <a16:creationId xmlns:a16="http://schemas.microsoft.com/office/drawing/2014/main" id="{6F8F21FA-B3A8-F42C-3732-B26426EE1EF5}"/>
              </a:ext>
            </a:extLst>
          </p:cNvPr>
          <p:cNvSpPr txBox="1"/>
          <p:nvPr/>
        </p:nvSpPr>
        <p:spPr>
          <a:xfrm>
            <a:off x="7217835" y="1276309"/>
            <a:ext cx="1402245" cy="307777"/>
          </a:xfrm>
          <a:prstGeom prst="rect">
            <a:avLst/>
          </a:prstGeom>
          <a:noFill/>
        </p:spPr>
        <p:txBody>
          <a:bodyPr wrap="square">
            <a:spAutoFit/>
          </a:bodyPr>
          <a:lstStyle/>
          <a:p>
            <a:r>
              <a:rPr lang="en-US" altLang="en-US" sz="1400" dirty="0">
                <a:solidFill>
                  <a:schemeClr val="accent1"/>
                </a:solidFill>
                <a:latin typeface="Cambria" panose="02040503050406030204" pitchFamily="18" charset="0"/>
                <a:ea typeface="Times New Roman" panose="02020603050405020304" pitchFamily="18" charset="0"/>
                <a:cs typeface="Segoe UI" panose="020B0502040204020203" pitchFamily="34" charset="0"/>
              </a:rPr>
              <a:t>WebApp Pod 2</a:t>
            </a:r>
            <a:endParaRPr lang="en-US" sz="1400" dirty="0">
              <a:latin typeface="Cambria" panose="02040503050406030204" pitchFamily="18" charset="0"/>
            </a:endParaRPr>
          </a:p>
        </p:txBody>
      </p:sp>
      <p:cxnSp>
        <p:nvCxnSpPr>
          <p:cNvPr id="24" name="Elbow Connector 23">
            <a:extLst>
              <a:ext uri="{FF2B5EF4-FFF2-40B4-BE49-F238E27FC236}">
                <a16:creationId xmlns:a16="http://schemas.microsoft.com/office/drawing/2014/main" id="{8BD15F48-898C-F0EA-0DE8-DF1DB86E06A3}"/>
              </a:ext>
            </a:extLst>
          </p:cNvPr>
          <p:cNvCxnSpPr>
            <a:stCxn id="16" idx="0"/>
            <a:endCxn id="11" idx="0"/>
          </p:cNvCxnSpPr>
          <p:nvPr/>
        </p:nvCxnSpPr>
        <p:spPr>
          <a:xfrm rot="16200000" flipH="1">
            <a:off x="7948773" y="2073438"/>
            <a:ext cx="1738528" cy="2171889"/>
          </a:xfrm>
          <a:prstGeom prst="bentConnector3">
            <a:avLst>
              <a:gd name="adj1" fmla="val 63397"/>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DE3C0D9E-54AC-757A-74FF-4858B7C1FC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1042" y="5361409"/>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F20533A-CE8C-F7E7-CBE2-6CC919645F62}"/>
              </a:ext>
            </a:extLst>
          </p:cNvPr>
          <p:cNvCxnSpPr>
            <a:cxnSpLocks/>
          </p:cNvCxnSpPr>
          <p:nvPr/>
        </p:nvCxnSpPr>
        <p:spPr>
          <a:xfrm>
            <a:off x="6947139" y="5706506"/>
            <a:ext cx="6329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Rounded Rectangle 30">
            <a:extLst>
              <a:ext uri="{FF2B5EF4-FFF2-40B4-BE49-F238E27FC236}">
                <a16:creationId xmlns:a16="http://schemas.microsoft.com/office/drawing/2014/main" id="{5AFB89AD-19B0-CC6E-37F5-EEF8CDD78F10}"/>
              </a:ext>
            </a:extLst>
          </p:cNvPr>
          <p:cNvSpPr/>
          <p:nvPr/>
        </p:nvSpPr>
        <p:spPr>
          <a:xfrm>
            <a:off x="782809" y="665243"/>
            <a:ext cx="4869604"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 </a:t>
            </a:r>
          </a:p>
        </p:txBody>
      </p:sp>
      <p:pic>
        <p:nvPicPr>
          <p:cNvPr id="33" name="Picture 2">
            <a:extLst>
              <a:ext uri="{FF2B5EF4-FFF2-40B4-BE49-F238E27FC236}">
                <a16:creationId xmlns:a16="http://schemas.microsoft.com/office/drawing/2014/main" id="{CB8BBE96-B3A8-32AE-E979-C0F7E7A18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228" y="761003"/>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B34CD4C2-E50D-7D5F-44F5-929329E29974}"/>
              </a:ext>
            </a:extLst>
          </p:cNvPr>
          <p:cNvSpPr txBox="1"/>
          <p:nvPr/>
        </p:nvSpPr>
        <p:spPr>
          <a:xfrm>
            <a:off x="4103013" y="834882"/>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 1</a:t>
            </a:r>
            <a:endParaRPr lang="en-US" sz="1400" b="1" dirty="0">
              <a:solidFill>
                <a:schemeClr val="accent1"/>
              </a:solidFill>
              <a:latin typeface="Cambria" panose="02040503050406030204" pitchFamily="18" charset="0"/>
            </a:endParaRPr>
          </a:p>
        </p:txBody>
      </p:sp>
      <p:sp>
        <p:nvSpPr>
          <p:cNvPr id="35" name="Rounded Rectangle 34">
            <a:extLst>
              <a:ext uri="{FF2B5EF4-FFF2-40B4-BE49-F238E27FC236}">
                <a16:creationId xmlns:a16="http://schemas.microsoft.com/office/drawing/2014/main" id="{1F586F49-9DD8-D350-D772-6748D76BD086}"/>
              </a:ext>
            </a:extLst>
          </p:cNvPr>
          <p:cNvSpPr/>
          <p:nvPr/>
        </p:nvSpPr>
        <p:spPr>
          <a:xfrm>
            <a:off x="5535242" y="53785"/>
            <a:ext cx="1371600" cy="506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/data</a:t>
            </a:r>
          </a:p>
        </p:txBody>
      </p:sp>
      <p:pic>
        <p:nvPicPr>
          <p:cNvPr id="37" name="Picture 36" descr="A screenshot of a cell phone&#10;&#10;Description automatically generated with low confidence">
            <a:extLst>
              <a:ext uri="{FF2B5EF4-FFF2-40B4-BE49-F238E27FC236}">
                <a16:creationId xmlns:a16="http://schemas.microsoft.com/office/drawing/2014/main" id="{4654B73B-5740-2404-9519-E1DCD2F36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633" y="4028647"/>
            <a:ext cx="4576037" cy="2829353"/>
          </a:xfrm>
          <a:prstGeom prst="rect">
            <a:avLst/>
          </a:prstGeom>
        </p:spPr>
      </p:pic>
      <p:sp>
        <p:nvSpPr>
          <p:cNvPr id="38" name="TextBox 37">
            <a:extLst>
              <a:ext uri="{FF2B5EF4-FFF2-40B4-BE49-F238E27FC236}">
                <a16:creationId xmlns:a16="http://schemas.microsoft.com/office/drawing/2014/main" id="{CE6E3086-AFD3-9DF7-4962-80F39E67C894}"/>
              </a:ext>
            </a:extLst>
          </p:cNvPr>
          <p:cNvSpPr txBox="1"/>
          <p:nvPr/>
        </p:nvSpPr>
        <p:spPr>
          <a:xfrm>
            <a:off x="1478698" y="4438644"/>
            <a:ext cx="828135" cy="276999"/>
          </a:xfrm>
          <a:prstGeom prst="rect">
            <a:avLst/>
          </a:prstGeom>
          <a:noFill/>
        </p:spPr>
        <p:txBody>
          <a:bodyPr wrap="square" rtlCol="0">
            <a:spAutoFit/>
          </a:bodyPr>
          <a:lstStyle/>
          <a:p>
            <a:r>
              <a:rPr lang="en-US" sz="1200" dirty="0">
                <a:solidFill>
                  <a:schemeClr val="bg1"/>
                </a:solidFill>
              </a:rPr>
              <a:t>Visitor 10</a:t>
            </a:r>
          </a:p>
        </p:txBody>
      </p:sp>
      <p:sp>
        <p:nvSpPr>
          <p:cNvPr id="39" name="Rectangle: Rounded Corners 337">
            <a:extLst>
              <a:ext uri="{FF2B5EF4-FFF2-40B4-BE49-F238E27FC236}">
                <a16:creationId xmlns:a16="http://schemas.microsoft.com/office/drawing/2014/main" id="{E70D676B-DDE8-740F-514B-E37A6E3CC724}"/>
              </a:ext>
            </a:extLst>
          </p:cNvPr>
          <p:cNvSpPr/>
          <p:nvPr/>
        </p:nvSpPr>
        <p:spPr bwMode="auto">
          <a:xfrm flipV="1">
            <a:off x="1243372" y="1612241"/>
            <a:ext cx="648782" cy="67787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0" name="Picture 39">
            <a:extLst>
              <a:ext uri="{FF2B5EF4-FFF2-40B4-BE49-F238E27FC236}">
                <a16:creationId xmlns:a16="http://schemas.microsoft.com/office/drawing/2014/main" id="{BBCDE9FB-2927-7C14-6E0A-CB4E27D54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826" y="1736388"/>
            <a:ext cx="374802" cy="431590"/>
          </a:xfrm>
          <a:prstGeom prst="rect">
            <a:avLst/>
          </a:prstGeom>
        </p:spPr>
      </p:pic>
      <p:sp>
        <p:nvSpPr>
          <p:cNvPr id="41" name="TextBox 40">
            <a:extLst>
              <a:ext uri="{FF2B5EF4-FFF2-40B4-BE49-F238E27FC236}">
                <a16:creationId xmlns:a16="http://schemas.microsoft.com/office/drawing/2014/main" id="{00988386-1C4E-5FD7-EED2-28643237BDBE}"/>
              </a:ext>
            </a:extLst>
          </p:cNvPr>
          <p:cNvSpPr txBox="1"/>
          <p:nvPr/>
        </p:nvSpPr>
        <p:spPr>
          <a:xfrm>
            <a:off x="1053505" y="1276309"/>
            <a:ext cx="1402245" cy="307777"/>
          </a:xfrm>
          <a:prstGeom prst="rect">
            <a:avLst/>
          </a:prstGeom>
          <a:noFill/>
        </p:spPr>
        <p:txBody>
          <a:bodyPr wrap="square">
            <a:spAutoFit/>
          </a:bodyPr>
          <a:lstStyle/>
          <a:p>
            <a:r>
              <a:rPr lang="en-US" altLang="en-US" sz="1400" dirty="0">
                <a:solidFill>
                  <a:schemeClr val="accent1"/>
                </a:solidFill>
                <a:latin typeface="Cambria" panose="02040503050406030204" pitchFamily="18" charset="0"/>
                <a:ea typeface="Times New Roman" panose="02020603050405020304" pitchFamily="18" charset="0"/>
                <a:cs typeface="Segoe UI" panose="020B0502040204020203" pitchFamily="34" charset="0"/>
              </a:rPr>
              <a:t>WebApp Pod 1 </a:t>
            </a:r>
            <a:endParaRPr lang="en-US" sz="1400" dirty="0">
              <a:latin typeface="Cambria" panose="02040503050406030204" pitchFamily="18" charset="0"/>
            </a:endParaRPr>
          </a:p>
        </p:txBody>
      </p:sp>
      <p:cxnSp>
        <p:nvCxnSpPr>
          <p:cNvPr id="43" name="Elbow Connector 42">
            <a:extLst>
              <a:ext uri="{FF2B5EF4-FFF2-40B4-BE49-F238E27FC236}">
                <a16:creationId xmlns:a16="http://schemas.microsoft.com/office/drawing/2014/main" id="{819E9841-8995-BFA1-56F3-0DB3E2238E16}"/>
              </a:ext>
            </a:extLst>
          </p:cNvPr>
          <p:cNvCxnSpPr>
            <a:stCxn id="39" idx="0"/>
            <a:endCxn id="37" idx="0"/>
          </p:cNvCxnSpPr>
          <p:nvPr/>
        </p:nvCxnSpPr>
        <p:spPr>
          <a:xfrm rot="16200000" flipH="1">
            <a:off x="1784443" y="2073438"/>
            <a:ext cx="1738528" cy="2171889"/>
          </a:xfrm>
          <a:prstGeom prst="bentConnector3">
            <a:avLst>
              <a:gd name="adj1" fmla="val 63397"/>
            </a:avLst>
          </a:prstGeom>
          <a:ln>
            <a:tailEnd type="triangle"/>
          </a:ln>
        </p:spPr>
        <p:style>
          <a:lnRef idx="3">
            <a:schemeClr val="accent1"/>
          </a:lnRef>
          <a:fillRef idx="0">
            <a:schemeClr val="accent1"/>
          </a:fillRef>
          <a:effectRef idx="2">
            <a:schemeClr val="accent1"/>
          </a:effectRef>
          <a:fontRef idx="minor">
            <a:schemeClr val="tx1"/>
          </a:fontRef>
        </p:style>
      </p:cxnSp>
      <p:pic>
        <p:nvPicPr>
          <p:cNvPr id="44"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62CB2812-1B84-48FF-B242-07B02DBBE3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12" y="5361409"/>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ACB8C5A6-A59B-0DEF-EAC5-EE21613D1F28}"/>
              </a:ext>
            </a:extLst>
          </p:cNvPr>
          <p:cNvCxnSpPr>
            <a:cxnSpLocks/>
          </p:cNvCxnSpPr>
          <p:nvPr/>
        </p:nvCxnSpPr>
        <p:spPr>
          <a:xfrm>
            <a:off x="782809" y="5706506"/>
            <a:ext cx="6329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4" descr="📁 File Folder Emoji">
            <a:extLst>
              <a:ext uri="{FF2B5EF4-FFF2-40B4-BE49-F238E27FC236}">
                <a16:creationId xmlns:a16="http://schemas.microsoft.com/office/drawing/2014/main" id="{6B4A475E-A26A-50F9-9E9B-A69925382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7666" y="98779"/>
            <a:ext cx="416943" cy="41694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Elbow Connector 21">
            <a:extLst>
              <a:ext uri="{FF2B5EF4-FFF2-40B4-BE49-F238E27FC236}">
                <a16:creationId xmlns:a16="http://schemas.microsoft.com/office/drawing/2014/main" id="{528D50F5-4FC9-B639-99BA-3C7229DA8715}"/>
              </a:ext>
            </a:extLst>
          </p:cNvPr>
          <p:cNvCxnSpPr>
            <a:stCxn id="35" idx="2"/>
          </p:cNvCxnSpPr>
          <p:nvPr/>
        </p:nvCxnSpPr>
        <p:spPr>
          <a:xfrm rot="5400000">
            <a:off x="3293161" y="-840290"/>
            <a:ext cx="1526875" cy="4328888"/>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5" name="Elbow Connector 24">
            <a:extLst>
              <a:ext uri="{FF2B5EF4-FFF2-40B4-BE49-F238E27FC236}">
                <a16:creationId xmlns:a16="http://schemas.microsoft.com/office/drawing/2014/main" id="{97572820-B58B-6CE9-C74C-18C0F5620581}"/>
              </a:ext>
            </a:extLst>
          </p:cNvPr>
          <p:cNvCxnSpPr>
            <a:cxnSpLocks/>
          </p:cNvCxnSpPr>
          <p:nvPr/>
        </p:nvCxnSpPr>
        <p:spPr>
          <a:xfrm rot="16200000" flipH="1">
            <a:off x="6143393" y="817254"/>
            <a:ext cx="1492523" cy="1035758"/>
          </a:xfrm>
          <a:prstGeom prst="bentConnector3">
            <a:avLst>
              <a:gd name="adj1" fmla="val 100284"/>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0806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Storage Solutions </a:t>
            </a:r>
          </a:p>
        </p:txBody>
      </p:sp>
      <p:pic>
        <p:nvPicPr>
          <p:cNvPr id="8194" name="Picture 2" descr="Ceph.io — Logo Usage">
            <a:extLst>
              <a:ext uri="{FF2B5EF4-FFF2-40B4-BE49-F238E27FC236}">
                <a16:creationId xmlns:a16="http://schemas.microsoft.com/office/drawing/2014/main" id="{EB3EAB97-EC45-013A-6E56-132711C1A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04" y="810892"/>
            <a:ext cx="1892241" cy="235372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lusterFS Installation and Configuration - VIONBLOG">
            <a:extLst>
              <a:ext uri="{FF2B5EF4-FFF2-40B4-BE49-F238E27FC236}">
                <a16:creationId xmlns:a16="http://schemas.microsoft.com/office/drawing/2014/main" id="{51281F75-FC20-65AF-6078-CF2D8848C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19" y="1141973"/>
            <a:ext cx="1691562" cy="169156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ws Certified Solutions Architect Associate">
            <a:extLst>
              <a:ext uri="{FF2B5EF4-FFF2-40B4-BE49-F238E27FC236}">
                <a16:creationId xmlns:a16="http://schemas.microsoft.com/office/drawing/2014/main" id="{FA8372FA-87B5-67E8-89DE-B2D81183B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4724" y="4473450"/>
            <a:ext cx="6954089" cy="169156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nitor Azure Storage Account activity | Gillian Stravers">
            <a:extLst>
              <a:ext uri="{FF2B5EF4-FFF2-40B4-BE49-F238E27FC236}">
                <a16:creationId xmlns:a16="http://schemas.microsoft.com/office/drawing/2014/main" id="{2CB6F3F2-D23E-2D83-ACD1-A86A7AB3F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755" y="1325592"/>
            <a:ext cx="4213524" cy="180579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ownload Microsoft Azure (Windows Azure) Logo in SVG Vector or PNG File  Format - Logo.wine">
            <a:extLst>
              <a:ext uri="{FF2B5EF4-FFF2-40B4-BE49-F238E27FC236}">
                <a16:creationId xmlns:a16="http://schemas.microsoft.com/office/drawing/2014/main" id="{7655A9FB-73AF-73EC-7C85-15EF3F45E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3482" y="201653"/>
            <a:ext cx="2342070" cy="156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0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99C9B118-1F27-2833-8645-1947D6B8DBCD}"/>
              </a:ext>
            </a:extLst>
          </p:cNvPr>
          <p:cNvSpPr txBox="1">
            <a:spLocks/>
          </p:cNvSpPr>
          <p:nvPr/>
        </p:nvSpPr>
        <p:spPr>
          <a:xfrm>
            <a:off x="251145" y="134029"/>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Persistent Volumes </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10" name="Rounded Rectangle 9">
            <a:extLst>
              <a:ext uri="{FF2B5EF4-FFF2-40B4-BE49-F238E27FC236}">
                <a16:creationId xmlns:a16="http://schemas.microsoft.com/office/drawing/2014/main" id="{6A15101E-2ED7-57D4-7AFB-5BECF057C2E4}"/>
              </a:ext>
            </a:extLst>
          </p:cNvPr>
          <p:cNvSpPr/>
          <p:nvPr/>
        </p:nvSpPr>
        <p:spPr>
          <a:xfrm>
            <a:off x="2855341" y="1190446"/>
            <a:ext cx="5538159"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Cambria" panose="02040503050406030204" pitchFamily="18" charset="0"/>
              </a:rPr>
              <a:t>Step1: Storage Admin create the Storage Account</a:t>
            </a:r>
          </a:p>
        </p:txBody>
      </p:sp>
      <p:sp>
        <p:nvSpPr>
          <p:cNvPr id="11" name="Rounded Rectangle 10">
            <a:extLst>
              <a:ext uri="{FF2B5EF4-FFF2-40B4-BE49-F238E27FC236}">
                <a16:creationId xmlns:a16="http://schemas.microsoft.com/office/drawing/2014/main" id="{1572869C-5380-6AD4-42D0-86528F5147C0}"/>
              </a:ext>
            </a:extLst>
          </p:cNvPr>
          <p:cNvSpPr/>
          <p:nvPr/>
        </p:nvSpPr>
        <p:spPr>
          <a:xfrm>
            <a:off x="2855343" y="2609491"/>
            <a:ext cx="5538159"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Cambria" panose="02040503050406030204" pitchFamily="18" charset="0"/>
              </a:rPr>
              <a:t>Step2: Cluster Admin create Persistent Volumes</a:t>
            </a:r>
          </a:p>
        </p:txBody>
      </p:sp>
      <p:sp>
        <p:nvSpPr>
          <p:cNvPr id="12" name="Rounded Rectangle 11">
            <a:extLst>
              <a:ext uri="{FF2B5EF4-FFF2-40B4-BE49-F238E27FC236}">
                <a16:creationId xmlns:a16="http://schemas.microsoft.com/office/drawing/2014/main" id="{418C1C64-4BB1-AF5E-E638-6C41341CDF88}"/>
              </a:ext>
            </a:extLst>
          </p:cNvPr>
          <p:cNvSpPr/>
          <p:nvPr/>
        </p:nvSpPr>
        <p:spPr>
          <a:xfrm>
            <a:off x="2855342" y="4028536"/>
            <a:ext cx="5538159"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latin typeface="Cambria" panose="02040503050406030204" pitchFamily="18" charset="0"/>
              </a:rPr>
              <a:t>Step3: Developer create the Persistent Volume Claim (</a:t>
            </a:r>
            <a:r>
              <a:rPr lang="en-US" sz="1600" dirty="0">
                <a:solidFill>
                  <a:schemeClr val="accent2"/>
                </a:solidFill>
                <a:latin typeface="Cambria" panose="02040503050406030204" pitchFamily="18" charset="0"/>
              </a:rPr>
              <a:t>PVC</a:t>
            </a:r>
            <a:r>
              <a:rPr lang="en-US" sz="1600" dirty="0">
                <a:latin typeface="Cambria" panose="02040503050406030204" pitchFamily="18" charset="0"/>
              </a:rPr>
              <a:t>)</a:t>
            </a:r>
          </a:p>
        </p:txBody>
      </p:sp>
      <p:sp>
        <p:nvSpPr>
          <p:cNvPr id="13" name="Rounded Rectangle 12">
            <a:extLst>
              <a:ext uri="{FF2B5EF4-FFF2-40B4-BE49-F238E27FC236}">
                <a16:creationId xmlns:a16="http://schemas.microsoft.com/office/drawing/2014/main" id="{C1E69BB4-B62E-593D-BEED-DE2DB4A6604B}"/>
              </a:ext>
            </a:extLst>
          </p:cNvPr>
          <p:cNvSpPr/>
          <p:nvPr/>
        </p:nvSpPr>
        <p:spPr>
          <a:xfrm>
            <a:off x="2855343" y="5302370"/>
            <a:ext cx="5538159"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Cambria" panose="02040503050406030204" pitchFamily="18" charset="0"/>
              </a:rPr>
              <a:t>Step4: Developer inject the PVC in Pod Definition File</a:t>
            </a:r>
          </a:p>
        </p:txBody>
      </p:sp>
      <p:sp>
        <p:nvSpPr>
          <p:cNvPr id="14" name="Title 16">
            <a:extLst>
              <a:ext uri="{FF2B5EF4-FFF2-40B4-BE49-F238E27FC236}">
                <a16:creationId xmlns:a16="http://schemas.microsoft.com/office/drawing/2014/main" id="{9EEA59F6-1526-3F91-1485-14D438048BDE}"/>
              </a:ext>
            </a:extLst>
          </p:cNvPr>
          <p:cNvSpPr txBox="1">
            <a:spLocks/>
          </p:cNvSpPr>
          <p:nvPr/>
        </p:nvSpPr>
        <p:spPr>
          <a:xfrm>
            <a:off x="4668151" y="685699"/>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Work Flow</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0B86DD08-0246-18AE-2B9A-92F52BBBA204}"/>
              </a:ext>
            </a:extLst>
          </p:cNvPr>
          <p:cNvCxnSpPr/>
          <p:nvPr/>
        </p:nvCxnSpPr>
        <p:spPr>
          <a:xfrm>
            <a:off x="5279366" y="2070340"/>
            <a:ext cx="0" cy="539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1A8C153F-41AC-AB1E-EE8B-F17DC87523AA}"/>
              </a:ext>
            </a:extLst>
          </p:cNvPr>
          <p:cNvCxnSpPr/>
          <p:nvPr/>
        </p:nvCxnSpPr>
        <p:spPr>
          <a:xfrm>
            <a:off x="5371381" y="3489385"/>
            <a:ext cx="0" cy="539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8134A6B1-DE5A-462C-9B38-63B07693A6A3}"/>
              </a:ext>
            </a:extLst>
          </p:cNvPr>
          <p:cNvCxnSpPr>
            <a:cxnSpLocks/>
          </p:cNvCxnSpPr>
          <p:nvPr/>
        </p:nvCxnSpPr>
        <p:spPr>
          <a:xfrm>
            <a:off x="5440393" y="4908430"/>
            <a:ext cx="0" cy="4068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288727B2-4438-16BE-2E2E-8F30A5F75EFB}"/>
              </a:ext>
            </a:extLst>
          </p:cNvPr>
          <p:cNvSpPr txBox="1"/>
          <p:nvPr/>
        </p:nvSpPr>
        <p:spPr>
          <a:xfrm rot="16200000">
            <a:off x="-511404" y="3244333"/>
            <a:ext cx="2233347" cy="369332"/>
          </a:xfrm>
          <a:prstGeom prst="rect">
            <a:avLst/>
          </a:prstGeom>
          <a:noFill/>
        </p:spPr>
        <p:txBody>
          <a:bodyPr wrap="square">
            <a:spAutoFit/>
          </a:bodyPr>
          <a:lstStyle/>
          <a:p>
            <a:pPr>
              <a:defRPr/>
            </a:pPr>
            <a:r>
              <a:rPr lang="en-US" altLang="en-US" sz="1800" dirty="0">
                <a:solidFill>
                  <a:schemeClr val="accent1"/>
                </a:solidFill>
                <a:latin typeface="Cambria" panose="02040503050406030204" pitchFamily="18" charset="0"/>
                <a:ea typeface="Times New Roman" panose="02020603050405020304" pitchFamily="18" charset="0"/>
              </a:rPr>
              <a:t>Static Provisioning</a:t>
            </a:r>
            <a:endParaRPr kumimoji="0" lang="en-US" sz="18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Tree>
    <p:extLst>
      <p:ext uri="{BB962C8B-B14F-4D97-AF65-F5344CB8AC3E}">
        <p14:creationId xmlns:p14="http://schemas.microsoft.com/office/powerpoint/2010/main" val="226374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99C9B118-1F27-2833-8645-1947D6B8DBCD}"/>
              </a:ext>
            </a:extLst>
          </p:cNvPr>
          <p:cNvSpPr txBox="1">
            <a:spLocks/>
          </p:cNvSpPr>
          <p:nvPr/>
        </p:nvSpPr>
        <p:spPr>
          <a:xfrm>
            <a:off x="251145" y="134029"/>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Storage Class</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10" name="Rounded Rectangle 9">
            <a:extLst>
              <a:ext uri="{FF2B5EF4-FFF2-40B4-BE49-F238E27FC236}">
                <a16:creationId xmlns:a16="http://schemas.microsoft.com/office/drawing/2014/main" id="{6A15101E-2ED7-57D4-7AFB-5BECF057C2E4}"/>
              </a:ext>
            </a:extLst>
          </p:cNvPr>
          <p:cNvSpPr/>
          <p:nvPr/>
        </p:nvSpPr>
        <p:spPr>
          <a:xfrm>
            <a:off x="2104843" y="1278569"/>
            <a:ext cx="8745576"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latin typeface="Cambria" panose="02040503050406030204" pitchFamily="18" charset="0"/>
              </a:rPr>
              <a:t>Step1: Developer create </a:t>
            </a:r>
            <a:r>
              <a:rPr lang="en-US" sz="1600" b="1" dirty="0">
                <a:solidFill>
                  <a:schemeClr val="tx1"/>
                </a:solidFill>
                <a:latin typeface="Cambria" panose="02040503050406030204" pitchFamily="18" charset="0"/>
              </a:rPr>
              <a:t>Storage Class</a:t>
            </a:r>
            <a:r>
              <a:rPr lang="en-US" sz="1600" dirty="0">
                <a:latin typeface="Cambria" panose="02040503050406030204" pitchFamily="18" charset="0"/>
              </a:rPr>
              <a:t>, which will create the </a:t>
            </a:r>
            <a:r>
              <a:rPr lang="en-US" sz="1600" dirty="0" err="1">
                <a:latin typeface="Cambria" panose="02040503050406030204" pitchFamily="18" charset="0"/>
              </a:rPr>
              <a:t>StorageAccount</a:t>
            </a:r>
            <a:r>
              <a:rPr lang="en-US" sz="1600" dirty="0">
                <a:latin typeface="Cambria" panose="02040503050406030204" pitchFamily="18" charset="0"/>
              </a:rPr>
              <a:t> &amp; Persistent Volume</a:t>
            </a:r>
          </a:p>
        </p:txBody>
      </p:sp>
      <p:sp>
        <p:nvSpPr>
          <p:cNvPr id="12" name="Rounded Rectangle 11">
            <a:extLst>
              <a:ext uri="{FF2B5EF4-FFF2-40B4-BE49-F238E27FC236}">
                <a16:creationId xmlns:a16="http://schemas.microsoft.com/office/drawing/2014/main" id="{418C1C64-4BB1-AF5E-E638-6C41341CDF88}"/>
              </a:ext>
            </a:extLst>
          </p:cNvPr>
          <p:cNvSpPr/>
          <p:nvPr/>
        </p:nvSpPr>
        <p:spPr>
          <a:xfrm>
            <a:off x="2140964" y="2633933"/>
            <a:ext cx="8745576"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latin typeface="Cambria" panose="02040503050406030204" pitchFamily="18" charset="0"/>
              </a:rPr>
              <a:t>Step2: Developer create the Persistent Volume Claim (</a:t>
            </a:r>
            <a:r>
              <a:rPr lang="en-US" sz="1600" dirty="0">
                <a:solidFill>
                  <a:schemeClr val="accent2"/>
                </a:solidFill>
                <a:latin typeface="Cambria" panose="02040503050406030204" pitchFamily="18" charset="0"/>
              </a:rPr>
              <a:t>PVC</a:t>
            </a:r>
            <a:r>
              <a:rPr lang="en-US" sz="1600" dirty="0">
                <a:latin typeface="Cambria" panose="02040503050406030204" pitchFamily="18" charset="0"/>
              </a:rPr>
              <a:t>)</a:t>
            </a:r>
          </a:p>
        </p:txBody>
      </p:sp>
      <p:sp>
        <p:nvSpPr>
          <p:cNvPr id="13" name="Rounded Rectangle 12">
            <a:extLst>
              <a:ext uri="{FF2B5EF4-FFF2-40B4-BE49-F238E27FC236}">
                <a16:creationId xmlns:a16="http://schemas.microsoft.com/office/drawing/2014/main" id="{C1E69BB4-B62E-593D-BEED-DE2DB4A6604B}"/>
              </a:ext>
            </a:extLst>
          </p:cNvPr>
          <p:cNvSpPr/>
          <p:nvPr/>
        </p:nvSpPr>
        <p:spPr>
          <a:xfrm>
            <a:off x="2140964" y="3907767"/>
            <a:ext cx="8745563" cy="879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Cambria" panose="02040503050406030204" pitchFamily="18" charset="0"/>
              </a:rPr>
              <a:t>Step3: Developer inject the PVC in Pod Definition File</a:t>
            </a:r>
          </a:p>
        </p:txBody>
      </p:sp>
      <p:sp>
        <p:nvSpPr>
          <p:cNvPr id="14" name="Title 16">
            <a:extLst>
              <a:ext uri="{FF2B5EF4-FFF2-40B4-BE49-F238E27FC236}">
                <a16:creationId xmlns:a16="http://schemas.microsoft.com/office/drawing/2014/main" id="{9EEA59F6-1526-3F91-1485-14D438048BDE}"/>
              </a:ext>
            </a:extLst>
          </p:cNvPr>
          <p:cNvSpPr txBox="1">
            <a:spLocks/>
          </p:cNvSpPr>
          <p:nvPr/>
        </p:nvSpPr>
        <p:spPr>
          <a:xfrm>
            <a:off x="4668151" y="685699"/>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Work Flow</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cxnSp>
        <p:nvCxnSpPr>
          <p:cNvPr id="17" name="Straight Arrow Connector 16">
            <a:extLst>
              <a:ext uri="{FF2B5EF4-FFF2-40B4-BE49-F238E27FC236}">
                <a16:creationId xmlns:a16="http://schemas.microsoft.com/office/drawing/2014/main" id="{1A8C153F-41AC-AB1E-EE8B-F17DC87523AA}"/>
              </a:ext>
            </a:extLst>
          </p:cNvPr>
          <p:cNvCxnSpPr/>
          <p:nvPr/>
        </p:nvCxnSpPr>
        <p:spPr>
          <a:xfrm>
            <a:off x="5285117" y="2094782"/>
            <a:ext cx="0" cy="5391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8134A6B1-DE5A-462C-9B38-63B07693A6A3}"/>
              </a:ext>
            </a:extLst>
          </p:cNvPr>
          <p:cNvCxnSpPr>
            <a:cxnSpLocks/>
          </p:cNvCxnSpPr>
          <p:nvPr/>
        </p:nvCxnSpPr>
        <p:spPr>
          <a:xfrm>
            <a:off x="5354129" y="3513827"/>
            <a:ext cx="0" cy="4068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288727B2-4438-16BE-2E2E-8F30A5F75EFB}"/>
              </a:ext>
            </a:extLst>
          </p:cNvPr>
          <p:cNvSpPr txBox="1"/>
          <p:nvPr/>
        </p:nvSpPr>
        <p:spPr>
          <a:xfrm rot="16200000">
            <a:off x="-461701" y="2994616"/>
            <a:ext cx="2474886" cy="369332"/>
          </a:xfrm>
          <a:prstGeom prst="rect">
            <a:avLst/>
          </a:prstGeom>
          <a:noFill/>
        </p:spPr>
        <p:txBody>
          <a:bodyPr wrap="square">
            <a:spAutoFit/>
          </a:bodyPr>
          <a:lstStyle/>
          <a:p>
            <a:pPr>
              <a:defRPr/>
            </a:pPr>
            <a:r>
              <a:rPr lang="en-US" altLang="en-US" sz="1800" dirty="0">
                <a:solidFill>
                  <a:schemeClr val="accent1"/>
                </a:solidFill>
                <a:latin typeface="Cambria" panose="02040503050406030204" pitchFamily="18" charset="0"/>
                <a:ea typeface="Times New Roman" panose="02020603050405020304" pitchFamily="18" charset="0"/>
              </a:rPr>
              <a:t>Dynamic Provisioning</a:t>
            </a:r>
            <a:endParaRPr kumimoji="0" lang="en-US" sz="18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Tree>
    <p:extLst>
      <p:ext uri="{BB962C8B-B14F-4D97-AF65-F5344CB8AC3E}">
        <p14:creationId xmlns:p14="http://schemas.microsoft.com/office/powerpoint/2010/main" val="51621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56076" y="7901"/>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468818"/>
            <a:ext cx="50070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Readiness Probes</a:t>
            </a:r>
          </a:p>
          <a:p>
            <a:pPr marL="342900"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Liveness Probes</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976174" cy="461665"/>
          </a:xfrm>
          <a:prstGeom prst="rect">
            <a:avLst/>
          </a:prstGeom>
          <a:noFill/>
        </p:spPr>
        <p:txBody>
          <a:bodyPr wrap="square">
            <a:spAutoFit/>
          </a:bodyPr>
          <a:lstStyle/>
          <a:p>
            <a:pPr eaLnBrk="0" fontAlgn="base" hangingPunct="0">
              <a:spcBef>
                <a:spcPct val="0"/>
              </a:spcBef>
              <a:spcAft>
                <a:spcPct val="0"/>
              </a:spcAft>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Observability</a:t>
            </a:r>
          </a:p>
        </p:txBody>
      </p:sp>
    </p:spTree>
    <p:extLst>
      <p:ext uri="{BB962C8B-B14F-4D97-AF65-F5344CB8AC3E}">
        <p14:creationId xmlns:p14="http://schemas.microsoft.com/office/powerpoint/2010/main" val="153155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56076" y="7901"/>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653484"/>
            <a:ext cx="500703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HPC – Horizontal Pod </a:t>
            </a:r>
            <a:r>
              <a:rPr lang="en-US" altLang="en-US" sz="2400" dirty="0">
                <a:solidFill>
                  <a:schemeClr val="bg1"/>
                </a:solidFill>
                <a:latin typeface="Cambria" panose="02040503050406030204" pitchFamily="18" charset="0"/>
                <a:ea typeface="Times New Roman" panose="02020603050405020304" pitchFamily="18" charset="0"/>
              </a:rPr>
              <a:t>Autoscaling</a:t>
            </a: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 </a:t>
            </a:r>
          </a:p>
          <a:p>
            <a:pPr marR="0" lvl="0" algn="l" defTabSz="914400" rtl="0" eaLnBrk="0" fontAlgn="base" latinLnBrk="0" hangingPunct="0">
              <a:lnSpc>
                <a:spcPct val="100000"/>
              </a:lnSpc>
              <a:spcBef>
                <a:spcPct val="0"/>
              </a:spcBef>
              <a:spcAft>
                <a:spcPct val="0"/>
              </a:spcAft>
              <a:buClrTx/>
              <a:buSzTx/>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976174" cy="830997"/>
          </a:xfrm>
          <a:prstGeom prst="rect">
            <a:avLst/>
          </a:prstGeom>
          <a:noFill/>
        </p:spPr>
        <p:txBody>
          <a:bodyPr wrap="square">
            <a:spAutoFit/>
          </a:bodyPr>
          <a:lstStyle/>
          <a:p>
            <a:pPr eaLnBrk="0" fontAlgn="base" hangingPunct="0">
              <a:spcBef>
                <a:spcPct val="0"/>
              </a:spcBef>
              <a:spcAft>
                <a:spcPct val="0"/>
              </a:spcAft>
              <a:tabLst>
                <a:tab pos="457200" algn="l"/>
              </a:tabLst>
            </a:pPr>
            <a:r>
              <a:rPr lang="en-US" sz="2400" dirty="0">
                <a:solidFill>
                  <a:schemeClr val="bg1"/>
                </a:solidFill>
                <a:latin typeface="Segoe UI" panose="020B0502040204020203" pitchFamily="34" charset="0"/>
                <a:cs typeface="Segoe UI" panose="020B0502040204020203" pitchFamily="34" charset="0"/>
              </a:rPr>
              <a:t>Advanced Kubernetes</a:t>
            </a:r>
          </a:p>
          <a:p>
            <a:pPr eaLnBrk="0" fontAlgn="base" hangingPunct="0">
              <a:spcBef>
                <a:spcPct val="0"/>
              </a:spcBef>
              <a:spcAft>
                <a:spcPct val="0"/>
              </a:spcAft>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10922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765" dirty="0">
                <a:gradFill>
                  <a:gsLst>
                    <a:gs pos="1250">
                      <a:srgbClr val="505050"/>
                    </a:gs>
                    <a:gs pos="100000">
                      <a:srgbClr val="505050"/>
                    </a:gs>
                  </a:gsLst>
                  <a:lin ang="5400000" scaled="0"/>
                </a:gradFill>
                <a:latin typeface="Consolas" charset="0"/>
              </a:rPr>
              <a:t># The world’s simplest </a:t>
            </a:r>
            <a:r>
              <a:rPr lang="en-US" sz="1765" dirty="0" err="1">
                <a:gradFill>
                  <a:gsLst>
                    <a:gs pos="1250">
                      <a:srgbClr val="505050"/>
                    </a:gs>
                    <a:gs pos="100000">
                      <a:srgbClr val="505050"/>
                    </a:gs>
                  </a:gsLst>
                  <a:lin ang="5400000" scaled="0"/>
                </a:gradFill>
                <a:latin typeface="Consolas" charset="0"/>
              </a:rPr>
              <a:t>Dockerfile</a:t>
            </a:r>
            <a:endParaRPr lang="en-US" sz="1765" dirty="0">
              <a:gradFill>
                <a:gsLst>
                  <a:gs pos="1250">
                    <a:srgbClr val="505050"/>
                  </a:gs>
                  <a:gs pos="100000">
                    <a:srgbClr val="505050"/>
                  </a:gs>
                </a:gsLst>
                <a:lin ang="5400000" scaled="0"/>
              </a:gradFill>
              <a:latin typeface="Consolas" charset="0"/>
            </a:endParaRPr>
          </a:p>
          <a:p>
            <a:pPr marL="0" indent="0" defTabSz="914367">
              <a:buNone/>
            </a:pPr>
            <a:r>
              <a:rPr lang="en-US" sz="1765" b="1" dirty="0">
                <a:solidFill>
                  <a:srgbClr val="0072C6"/>
                </a:solidFill>
                <a:latin typeface="Consolas" charset="0"/>
              </a:rPr>
              <a:t>$ cat </a:t>
            </a:r>
            <a:r>
              <a:rPr lang="en-US" sz="1765" b="1" dirty="0" err="1">
                <a:solidFill>
                  <a:srgbClr val="0072C6"/>
                </a:solidFill>
                <a:latin typeface="Consolas" charset="0"/>
              </a:rPr>
              <a:t>Dockerfile</a:t>
            </a:r>
            <a:endParaRPr lang="en-US" sz="1765" dirty="0">
              <a:gradFill>
                <a:gsLst>
                  <a:gs pos="1250">
                    <a:srgbClr val="505050"/>
                  </a:gs>
                  <a:gs pos="100000">
                    <a:srgbClr val="505050"/>
                  </a:gs>
                </a:gsLst>
                <a:lin ang="5400000" scaled="0"/>
              </a:gradFill>
              <a:latin typeface="Consolas" charset="0"/>
            </a:endParaRPr>
          </a:p>
          <a:p>
            <a:pPr marL="0" indent="0" defTabSz="914367">
              <a:buNone/>
            </a:pPr>
            <a:r>
              <a:rPr lang="en-US" sz="1765" dirty="0">
                <a:gradFill>
                  <a:gsLst>
                    <a:gs pos="1250">
                      <a:srgbClr val="505050"/>
                    </a:gs>
                    <a:gs pos="100000">
                      <a:srgbClr val="505050"/>
                    </a:gs>
                  </a:gsLst>
                  <a:lin ang="5400000" scaled="0"/>
                </a:gradFill>
                <a:latin typeface="Consolas" charset="0"/>
              </a:rPr>
              <a:t>FROM scratch </a:t>
            </a:r>
          </a:p>
          <a:p>
            <a:pPr marL="0" indent="0" defTabSz="914367">
              <a:buNone/>
            </a:pPr>
            <a:r>
              <a:rPr lang="en-US" sz="1765" dirty="0">
                <a:gradFill>
                  <a:gsLst>
                    <a:gs pos="1250">
                      <a:srgbClr val="505050"/>
                    </a:gs>
                    <a:gs pos="100000">
                      <a:srgbClr val="505050"/>
                    </a:gs>
                  </a:gsLst>
                  <a:lin ang="5400000" scaled="0"/>
                </a:gradFill>
                <a:latin typeface="Consolas" charset="0"/>
              </a:rPr>
              <a:t>COPY hello / </a:t>
            </a:r>
          </a:p>
          <a:p>
            <a:pPr marL="0" indent="0" defTabSz="914367">
              <a:buNone/>
            </a:pPr>
            <a:r>
              <a:rPr lang="en-US" sz="1765" dirty="0">
                <a:gradFill>
                  <a:gsLst>
                    <a:gs pos="1250">
                      <a:srgbClr val="505050"/>
                    </a:gs>
                    <a:gs pos="100000">
                      <a:srgbClr val="505050"/>
                    </a:gs>
                  </a:gsLst>
                  <a:lin ang="5400000" scaled="0"/>
                </a:gradFill>
                <a:latin typeface="Consolas" charset="0"/>
              </a:rPr>
              <a:t>CMD ["/hello"]</a:t>
            </a:r>
          </a:p>
          <a:p>
            <a:pPr marL="0" indent="0" defTabSz="896386">
              <a:lnSpc>
                <a:spcPct val="100000"/>
              </a:lnSpc>
              <a:spcBef>
                <a:spcPts val="0"/>
              </a:spcBef>
              <a:buSzTx/>
              <a:buNone/>
            </a:pPr>
            <a:endParaRPr lang="en-US" sz="1765" b="1" dirty="0">
              <a:solidFill>
                <a:srgbClr val="0072C6"/>
              </a:solidFill>
              <a:latin typeface="Consolas" charset="0"/>
            </a:endParaRPr>
          </a:p>
          <a:p>
            <a:pPr marL="0" indent="0" defTabSz="914367">
              <a:buNone/>
            </a:pPr>
            <a:r>
              <a:rPr lang="en-US" sz="1765" dirty="0">
                <a:gradFill>
                  <a:gsLst>
                    <a:gs pos="1250">
                      <a:srgbClr val="505050"/>
                    </a:gs>
                    <a:gs pos="100000">
                      <a:srgbClr val="505050"/>
                    </a:gs>
                  </a:gsLst>
                  <a:lin ang="5400000" scaled="0"/>
                </a:gradFill>
                <a:latin typeface="Consolas" charset="0"/>
              </a:rPr>
              <a:t># Let’s create a docker image “tagged” hello-world</a:t>
            </a:r>
          </a:p>
          <a:p>
            <a:pPr marL="0" indent="0" defTabSz="896386">
              <a:lnSpc>
                <a:spcPct val="100000"/>
              </a:lnSpc>
              <a:spcBef>
                <a:spcPts val="0"/>
              </a:spcBef>
              <a:buSzTx/>
              <a:buNone/>
            </a:pPr>
            <a:r>
              <a:rPr lang="en-US" sz="1765" b="1" dirty="0">
                <a:solidFill>
                  <a:srgbClr val="0072C6"/>
                </a:solidFill>
                <a:latin typeface="Consolas" charset="0"/>
              </a:rPr>
              <a:t>$ docker build –t hello-world .</a:t>
            </a:r>
          </a:p>
          <a:p>
            <a:pPr marL="0" indent="0" defTabSz="896386">
              <a:lnSpc>
                <a:spcPct val="100000"/>
              </a:lnSpc>
              <a:spcBef>
                <a:spcPts val="0"/>
              </a:spcBef>
              <a:buSzTx/>
              <a:buNone/>
            </a:pPr>
            <a:endParaRPr lang="en-US" sz="1765" b="1" dirty="0">
              <a:solidFill>
                <a:srgbClr val="0072C6"/>
              </a:solidFill>
              <a:latin typeface="Consolas" charset="0"/>
            </a:endParaRPr>
          </a:p>
          <a:p>
            <a:pPr marL="0" indent="0" defTabSz="914367">
              <a:buNone/>
            </a:pPr>
            <a:r>
              <a:rPr lang="en-US" sz="1765" dirty="0">
                <a:gradFill>
                  <a:gsLst>
                    <a:gs pos="1250">
                      <a:srgbClr val="505050"/>
                    </a:gs>
                    <a:gs pos="100000">
                      <a:srgbClr val="505050"/>
                    </a:gs>
                  </a:gsLst>
                  <a:lin ang="5400000" scaled="0"/>
                </a:gradFill>
                <a:latin typeface="Consolas" charset="0"/>
              </a:rPr>
              <a:t># And run it…</a:t>
            </a:r>
          </a:p>
          <a:p>
            <a:pPr marL="0" indent="0" defTabSz="896386">
              <a:lnSpc>
                <a:spcPct val="100000"/>
              </a:lnSpc>
              <a:spcBef>
                <a:spcPts val="0"/>
              </a:spcBef>
              <a:buSzTx/>
              <a:buNone/>
            </a:pPr>
            <a:r>
              <a:rPr lang="en-US" sz="1765" b="1" dirty="0">
                <a:solidFill>
                  <a:srgbClr val="0072C6"/>
                </a:solidFill>
                <a:latin typeface="Consolas" charset="0"/>
              </a:rPr>
              <a:t>$ docker run hello-world</a:t>
            </a:r>
            <a:endParaRPr lang="is-IS" sz="1765"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99C9B118-1F27-2833-8645-1947D6B8DBCD}"/>
              </a:ext>
            </a:extLst>
          </p:cNvPr>
          <p:cNvSpPr txBox="1">
            <a:spLocks/>
          </p:cNvSpPr>
          <p:nvPr/>
        </p:nvSpPr>
        <p:spPr>
          <a:xfrm>
            <a:off x="251145" y="134029"/>
            <a:ext cx="38032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Horizontal Pod Autoscaling</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pic>
        <p:nvPicPr>
          <p:cNvPr id="46" name="Picture 45" descr="Diagram&#10;&#10;Description automatically generated">
            <a:extLst>
              <a:ext uri="{FF2B5EF4-FFF2-40B4-BE49-F238E27FC236}">
                <a16:creationId xmlns:a16="http://schemas.microsoft.com/office/drawing/2014/main" id="{10185D05-F75D-A59B-55EE-23160D513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79" y="782294"/>
            <a:ext cx="11104872" cy="5402845"/>
          </a:xfrm>
          <a:prstGeom prst="rect">
            <a:avLst/>
          </a:prstGeom>
        </p:spPr>
      </p:pic>
    </p:spTree>
    <p:extLst>
      <p:ext uri="{BB962C8B-B14F-4D97-AF65-F5344CB8AC3E}">
        <p14:creationId xmlns:p14="http://schemas.microsoft.com/office/powerpoint/2010/main" val="414799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99C9B118-1F27-2833-8645-1947D6B8DBCD}"/>
              </a:ext>
            </a:extLst>
          </p:cNvPr>
          <p:cNvSpPr txBox="1">
            <a:spLocks/>
          </p:cNvSpPr>
          <p:nvPr/>
        </p:nvSpPr>
        <p:spPr>
          <a:xfrm>
            <a:off x="251145" y="134029"/>
            <a:ext cx="38032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Cambria" panose="02040503050406030204" pitchFamily="18" charset="0"/>
                <a:ea typeface="Times New Roman" panose="02020603050405020304" pitchFamily="18" charset="0"/>
              </a:rPr>
              <a:t>Horizontal Pod Autoscaling</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pic>
        <p:nvPicPr>
          <p:cNvPr id="3" name="Picture 2" descr="Diagram&#10;&#10;Description automatically generated">
            <a:extLst>
              <a:ext uri="{FF2B5EF4-FFF2-40B4-BE49-F238E27FC236}">
                <a16:creationId xmlns:a16="http://schemas.microsoft.com/office/drawing/2014/main" id="{1BD295AE-88AB-00E4-8C91-811FEDAF8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31" y="1137711"/>
            <a:ext cx="10697889" cy="4782784"/>
          </a:xfrm>
          <a:prstGeom prst="rect">
            <a:avLst/>
          </a:prstGeom>
        </p:spPr>
      </p:pic>
    </p:spTree>
    <p:extLst>
      <p:ext uri="{BB962C8B-B14F-4D97-AF65-F5344CB8AC3E}">
        <p14:creationId xmlns:p14="http://schemas.microsoft.com/office/powerpoint/2010/main" val="41784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56076" y="7901"/>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468818"/>
            <a:ext cx="50070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err="1">
                <a:solidFill>
                  <a:schemeClr val="bg1"/>
                </a:solidFill>
                <a:latin typeface="Segoe UI" panose="020B0502040204020203" pitchFamily="34" charset="0"/>
                <a:ea typeface="Times New Roman" panose="02020603050405020304" pitchFamily="18" charset="0"/>
                <a:cs typeface="Segoe UI" panose="020B0502040204020203" pitchFamily="34" charset="0"/>
              </a:rPr>
              <a:t>ArgoCD</a:t>
            </a: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976174" cy="461665"/>
          </a:xfrm>
          <a:prstGeom prst="rect">
            <a:avLst/>
          </a:prstGeom>
          <a:noFill/>
        </p:spPr>
        <p:txBody>
          <a:bodyPr wrap="square">
            <a:spAutoFit/>
          </a:bodyPr>
          <a:lstStyle/>
          <a:p>
            <a:pPr eaLnBrk="0" fontAlgn="base" hangingPunct="0">
              <a:spcBef>
                <a:spcPct val="0"/>
              </a:spcBef>
              <a:spcAft>
                <a:spcPct val="0"/>
              </a:spcAft>
              <a:tabLst>
                <a:tab pos="457200" algn="l"/>
              </a:tabLst>
            </a:pPr>
            <a:r>
              <a:rPr lang="en-US" altLang="en-US" sz="2400" dirty="0" err="1">
                <a:solidFill>
                  <a:schemeClr val="bg1"/>
                </a:solidFill>
                <a:latin typeface="Segoe UI" panose="020B0502040204020203" pitchFamily="34" charset="0"/>
                <a:ea typeface="Times New Roman" panose="02020603050405020304" pitchFamily="18" charset="0"/>
                <a:cs typeface="Segoe UI" panose="020B0502040204020203" pitchFamily="34" charset="0"/>
              </a:rPr>
              <a:t>GitOps</a:t>
            </a: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292690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99C9B118-1F27-2833-8645-1947D6B8DBCD}"/>
              </a:ext>
            </a:extLst>
          </p:cNvPr>
          <p:cNvSpPr txBox="1">
            <a:spLocks/>
          </p:cNvSpPr>
          <p:nvPr/>
        </p:nvSpPr>
        <p:spPr>
          <a:xfrm>
            <a:off x="251145" y="134029"/>
            <a:ext cx="285569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err="1">
                <a:solidFill>
                  <a:schemeClr val="accent1"/>
                </a:solidFill>
                <a:latin typeface="Cambria" panose="02040503050406030204" pitchFamily="18" charset="0"/>
                <a:ea typeface="Times New Roman" panose="02020603050405020304" pitchFamily="18" charset="0"/>
              </a:rPr>
              <a:t>GitOps</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2" name="TextBox 21">
            <a:extLst>
              <a:ext uri="{FF2B5EF4-FFF2-40B4-BE49-F238E27FC236}">
                <a16:creationId xmlns:a16="http://schemas.microsoft.com/office/drawing/2014/main" id="{288727B2-4438-16BE-2E2E-8F30A5F75EFB}"/>
              </a:ext>
            </a:extLst>
          </p:cNvPr>
          <p:cNvSpPr txBox="1"/>
          <p:nvPr/>
        </p:nvSpPr>
        <p:spPr>
          <a:xfrm rot="16200000">
            <a:off x="120134" y="2998481"/>
            <a:ext cx="1397480" cy="369332"/>
          </a:xfrm>
          <a:prstGeom prst="rect">
            <a:avLst/>
          </a:prstGeom>
          <a:noFill/>
        </p:spPr>
        <p:txBody>
          <a:bodyPr wrap="square">
            <a:spAutoFit/>
          </a:bodyPr>
          <a:lstStyle/>
          <a:p>
            <a:pPr>
              <a:defRPr/>
            </a:pPr>
            <a:r>
              <a:rPr lang="en-US" altLang="en-US" sz="1800" dirty="0" err="1">
                <a:solidFill>
                  <a:schemeClr val="accent1"/>
                </a:solidFill>
                <a:latin typeface="Cambria" panose="02040503050406030204" pitchFamily="18" charset="0"/>
                <a:ea typeface="Times New Roman" panose="02020603050405020304" pitchFamily="18" charset="0"/>
              </a:rPr>
              <a:t>ArgoCD</a:t>
            </a:r>
            <a:endParaRPr kumimoji="0" lang="en-US" sz="18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pic>
        <p:nvPicPr>
          <p:cNvPr id="3" name="Picture 2" descr="Diagram&#10;&#10;Description automatically generated">
            <a:extLst>
              <a:ext uri="{FF2B5EF4-FFF2-40B4-BE49-F238E27FC236}">
                <a16:creationId xmlns:a16="http://schemas.microsoft.com/office/drawing/2014/main" id="{B258843F-D08E-BB05-CB71-541AC3E28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973" y="923026"/>
            <a:ext cx="9812281" cy="5011948"/>
          </a:xfrm>
          <a:prstGeom prst="rect">
            <a:avLst/>
          </a:prstGeom>
        </p:spPr>
      </p:pic>
    </p:spTree>
    <p:extLst>
      <p:ext uri="{BB962C8B-B14F-4D97-AF65-F5344CB8AC3E}">
        <p14:creationId xmlns:p14="http://schemas.microsoft.com/office/powerpoint/2010/main" val="152025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81552" y="188398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3142918"/>
            <a:ext cx="675878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GB" sz="2400" b="0" dirty="0" err="1">
                <a:solidFill>
                  <a:schemeClr val="bg1"/>
                </a:solidFill>
                <a:latin typeface="+mn-lt"/>
              </a:rPr>
              <a:t>PlatformOne</a:t>
            </a:r>
            <a:r>
              <a:rPr lang="en-GB" sz="2400" b="0" dirty="0">
                <a:solidFill>
                  <a:schemeClr val="bg1"/>
                </a:solidFill>
                <a:latin typeface="+mn-lt"/>
              </a:rPr>
              <a:t> DSOP on Azure</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pic>
        <p:nvPicPr>
          <p:cNvPr id="5" name="Picture 4" descr="Logo&#10;&#10;Description automatically generated">
            <a:extLst>
              <a:ext uri="{FF2B5EF4-FFF2-40B4-BE49-F238E27FC236}">
                <a16:creationId xmlns:a16="http://schemas.microsoft.com/office/drawing/2014/main" id="{1DB001D6-9D8C-4B66-FB30-CF7BEFD7BB12}"/>
              </a:ext>
            </a:extLst>
          </p:cNvPr>
          <p:cNvPicPr>
            <a:picLocks noChangeAspect="1"/>
          </p:cNvPicPr>
          <p:nvPr/>
        </p:nvPicPr>
        <p:blipFill>
          <a:blip r:embed="rId3"/>
          <a:stretch>
            <a:fillRect/>
          </a:stretch>
        </p:blipFill>
        <p:spPr>
          <a:xfrm>
            <a:off x="1428164" y="2535050"/>
            <a:ext cx="2013775" cy="1926490"/>
          </a:xfrm>
          <a:prstGeom prst="rect">
            <a:avLst/>
          </a:prstGeom>
        </p:spPr>
      </p:pic>
      <p:sp>
        <p:nvSpPr>
          <p:cNvPr id="6" name="Rounded Rectangle 5">
            <a:extLst>
              <a:ext uri="{FF2B5EF4-FFF2-40B4-BE49-F238E27FC236}">
                <a16:creationId xmlns:a16="http://schemas.microsoft.com/office/drawing/2014/main" id="{5C763CF9-9F84-FD8E-4854-9D82ED87BDF5}"/>
              </a:ext>
            </a:extLst>
          </p:cNvPr>
          <p:cNvSpPr/>
          <p:nvPr/>
        </p:nvSpPr>
        <p:spPr bwMode="auto">
          <a:xfrm>
            <a:off x="9707984" y="2693530"/>
            <a:ext cx="1626146" cy="1423078"/>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FB7CB62-BE0B-5AB3-A995-37830A8A53CF}"/>
              </a:ext>
            </a:extLst>
          </p:cNvPr>
          <p:cNvPicPr>
            <a:picLocks noChangeAspect="1"/>
          </p:cNvPicPr>
          <p:nvPr/>
        </p:nvPicPr>
        <p:blipFill>
          <a:blip r:embed="rId4"/>
          <a:stretch>
            <a:fillRect/>
          </a:stretch>
        </p:blipFill>
        <p:spPr>
          <a:xfrm>
            <a:off x="9911479" y="2809072"/>
            <a:ext cx="1219156" cy="1066404"/>
          </a:xfrm>
          <a:prstGeom prst="rect">
            <a:avLst/>
          </a:prstGeom>
        </p:spPr>
      </p:pic>
    </p:spTree>
    <p:extLst>
      <p:ext uri="{BB962C8B-B14F-4D97-AF65-F5344CB8AC3E}">
        <p14:creationId xmlns:p14="http://schemas.microsoft.com/office/powerpoint/2010/main" val="103404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Alternate Process 15">
            <a:extLst>
              <a:ext uri="{FF2B5EF4-FFF2-40B4-BE49-F238E27FC236}">
                <a16:creationId xmlns:a16="http://schemas.microsoft.com/office/drawing/2014/main" id="{C31C765F-7FED-4C58-A261-E6914DF66443}"/>
              </a:ext>
            </a:extLst>
          </p:cNvPr>
          <p:cNvSpPr/>
          <p:nvPr/>
        </p:nvSpPr>
        <p:spPr bwMode="auto">
          <a:xfrm>
            <a:off x="468574" y="1509610"/>
            <a:ext cx="11418626" cy="5195990"/>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Wingdings" panose="05000000000000000000" pitchFamily="2" charset="2"/>
              <a:buChar char="q"/>
            </a:pPr>
            <a:endParaRPr lang="en-US" sz="2000" b="0" i="0" dirty="0">
              <a:solidFill>
                <a:srgbClr val="666666"/>
              </a:solidFill>
              <a:effectLst/>
            </a:endParaRPr>
          </a:p>
          <a:p>
            <a:pPr marL="342900" indent="-342900" algn="l" defTabSz="932472" fontAlgn="base">
              <a:spcBef>
                <a:spcPct val="0"/>
              </a:spcBef>
              <a:spcAft>
                <a:spcPct val="0"/>
              </a:spcAft>
              <a:buFont typeface="Wingdings" panose="05000000000000000000" pitchFamily="2" charset="2"/>
              <a:buChar char="q"/>
            </a:pPr>
            <a:r>
              <a:rPr lang="en-US" sz="2000" b="0" i="0" dirty="0">
                <a:solidFill>
                  <a:srgbClr val="666666"/>
                </a:solidFill>
                <a:effectLst/>
              </a:rPr>
              <a:t>Platform One is now an official DoD DevSecOps Enterprise Services team for the DoD.</a:t>
            </a:r>
          </a:p>
          <a:p>
            <a:pPr marL="342900" indent="-342900" algn="l" fontAlgn="base">
              <a:buFont typeface="Wingdings" panose="05000000000000000000" pitchFamily="2" charset="2"/>
              <a:buChar char="q"/>
            </a:pPr>
            <a:endParaRPr lang="en-US" sz="2000" b="0" i="0" dirty="0">
              <a:solidFill>
                <a:srgbClr val="666666"/>
              </a:solidFill>
              <a:effectLst/>
            </a:endParaRPr>
          </a:p>
          <a:p>
            <a:pPr marL="342900" indent="-342900" algn="l" fontAlgn="base">
              <a:buFont typeface="Wingdings" panose="05000000000000000000" pitchFamily="2" charset="2"/>
              <a:buChar char="q"/>
            </a:pPr>
            <a:r>
              <a:rPr lang="en-US" sz="2000" b="0" i="0" dirty="0">
                <a:solidFill>
                  <a:srgbClr val="666666"/>
                </a:solidFill>
                <a:effectLst/>
              </a:rPr>
              <a:t>Manages Software Factories for Development teams so they can </a:t>
            </a:r>
            <a:r>
              <a:rPr lang="en-US" sz="2000" b="1" i="0" dirty="0">
                <a:solidFill>
                  <a:srgbClr val="666666"/>
                </a:solidFill>
                <a:effectLst/>
              </a:rPr>
              <a:t>focus on building mission applications</a:t>
            </a:r>
            <a:r>
              <a:rPr lang="en-US" sz="2000" b="0" i="0" dirty="0">
                <a:solidFill>
                  <a:srgbClr val="666666"/>
                </a:solidFill>
                <a:effectLst/>
              </a:rPr>
              <a:t>.</a:t>
            </a:r>
          </a:p>
          <a:p>
            <a:pPr marL="342900" indent="-342900" algn="l" fontAlgn="base">
              <a:buFont typeface="Wingdings" panose="05000000000000000000" pitchFamily="2" charset="2"/>
              <a:buChar char="q"/>
            </a:pPr>
            <a:endParaRPr lang="en-US" sz="2000" b="0" i="0" dirty="0">
              <a:solidFill>
                <a:srgbClr val="666666"/>
              </a:solidFill>
              <a:effectLst/>
            </a:endParaRPr>
          </a:p>
          <a:p>
            <a:pPr marL="342900" indent="-342900" algn="l" fontAlgn="base">
              <a:buFont typeface="Wingdings" panose="05000000000000000000" pitchFamily="2" charset="2"/>
              <a:buChar char="q"/>
            </a:pPr>
            <a:r>
              <a:rPr lang="en-US" sz="2000" b="0" i="0" dirty="0">
                <a:solidFill>
                  <a:srgbClr val="666666"/>
                </a:solidFill>
                <a:effectLst/>
              </a:rPr>
              <a:t>Decouples Development Teams from Factory teams with DevSecOps and Site Reliability Engineer (SRE) expertise.</a:t>
            </a:r>
          </a:p>
          <a:p>
            <a:pPr marL="342900" indent="-342900" algn="l" fontAlgn="base">
              <a:buFont typeface="Wingdings" panose="05000000000000000000" pitchFamily="2" charset="2"/>
              <a:buChar char="q"/>
            </a:pPr>
            <a:endParaRPr lang="en-US" sz="2000" b="0" i="0" dirty="0">
              <a:solidFill>
                <a:srgbClr val="666666"/>
              </a:solidFill>
              <a:effectLst/>
            </a:endParaRPr>
          </a:p>
          <a:p>
            <a:pPr marL="342900" indent="-342900" algn="l" fontAlgn="base">
              <a:buFont typeface="Wingdings" panose="05000000000000000000" pitchFamily="2" charset="2"/>
              <a:buChar char="q"/>
            </a:pPr>
            <a:r>
              <a:rPr lang="en-US" sz="2000" b="0" i="0" dirty="0">
                <a:solidFill>
                  <a:srgbClr val="666666"/>
                </a:solidFill>
                <a:effectLst/>
              </a:rPr>
              <a:t>Helps instantiate DevSecOps CI/CD pipelines / Software Factories </a:t>
            </a:r>
            <a:r>
              <a:rPr lang="en-US" sz="2000" b="1" i="0" dirty="0">
                <a:solidFill>
                  <a:srgbClr val="666666"/>
                </a:solidFill>
                <a:effectLst/>
              </a:rPr>
              <a:t>in days at various classification levels.</a:t>
            </a:r>
          </a:p>
          <a:p>
            <a:pPr marL="342900" indent="-342900" algn="l" fontAlgn="base">
              <a:buFont typeface="Wingdings" panose="05000000000000000000" pitchFamily="2" charset="2"/>
              <a:buChar char="q"/>
            </a:pPr>
            <a:endParaRPr lang="en-US" sz="2000" b="0" i="0" dirty="0">
              <a:solidFill>
                <a:srgbClr val="666666"/>
              </a:solidFill>
              <a:effectLst/>
            </a:endParaRPr>
          </a:p>
          <a:p>
            <a:pPr marL="342900" indent="-342900" algn="l" fontAlgn="base">
              <a:buFont typeface="Wingdings" panose="05000000000000000000" pitchFamily="2" charset="2"/>
              <a:buChar char="q"/>
            </a:pPr>
            <a:r>
              <a:rPr lang="en-US" sz="2000" b="1" i="0" dirty="0">
                <a:solidFill>
                  <a:srgbClr val="666666"/>
                </a:solidFill>
                <a:effectLst/>
              </a:rPr>
              <a:t>Builds and leverages the DoD hardened containers while avoiding one-size-fits-all architectures</a:t>
            </a:r>
            <a:r>
              <a:rPr lang="en-US" sz="2000" b="0" i="0" dirty="0">
                <a:solidFill>
                  <a:srgbClr val="666666"/>
                </a:solidFill>
                <a:effectLst/>
              </a:rPr>
              <a:t>.</a:t>
            </a:r>
          </a:p>
          <a:p>
            <a:pPr algn="l" fontAlgn="base">
              <a:buFont typeface="Arial" panose="020B0604020202020204" pitchFamily="34" charset="0"/>
              <a:buChar char="•"/>
            </a:pPr>
            <a:endParaRPr lang="en-US" sz="2000" b="0" i="0" dirty="0">
              <a:solidFill>
                <a:srgbClr val="666666"/>
              </a:solidFill>
              <a:effectLst/>
              <a:latin typeface="Open Sans" panose="020B0606030504020204" pitchFamily="34" charset="0"/>
            </a:endParaRPr>
          </a:p>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Alternate Process 13">
            <a:extLst>
              <a:ext uri="{FF2B5EF4-FFF2-40B4-BE49-F238E27FC236}">
                <a16:creationId xmlns:a16="http://schemas.microsoft.com/office/drawing/2014/main" id="{76E7FCF5-4F03-46E7-B466-A5DCD231D537}"/>
              </a:ext>
            </a:extLst>
          </p:cNvPr>
          <p:cNvSpPr/>
          <p:nvPr/>
        </p:nvSpPr>
        <p:spPr bwMode="auto">
          <a:xfrm>
            <a:off x="468574" y="72046"/>
            <a:ext cx="11418626" cy="1247238"/>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b="1" dirty="0">
                <a:latin typeface="+mj-lt"/>
              </a:rPr>
              <a:t>                                                </a:t>
            </a:r>
            <a:r>
              <a:rPr lang="en-US" sz="2400" b="1" dirty="0">
                <a:latin typeface="+mj-lt"/>
              </a:rPr>
              <a:t>PlatformOne Introduction</a:t>
            </a:r>
          </a:p>
          <a:p>
            <a:r>
              <a:rPr lang="en-US" sz="2400" b="1" dirty="0">
                <a:latin typeface="+mj-lt"/>
              </a:rPr>
              <a:t>                               </a:t>
            </a:r>
            <a:r>
              <a:rPr lang="en-US" sz="2400" b="0" i="0" dirty="0">
                <a:solidFill>
                  <a:srgbClr val="333333"/>
                </a:solidFill>
                <a:effectLst/>
                <a:latin typeface="Libre Franklin"/>
              </a:rPr>
              <a:t>DoD-wide DevSecOps Managed Services</a:t>
            </a:r>
          </a:p>
          <a:p>
            <a:endParaRPr lang="en-US" sz="2400" dirty="0">
              <a:latin typeface="+mj-lt"/>
            </a:endParaRPr>
          </a:p>
        </p:txBody>
      </p:sp>
      <p:pic>
        <p:nvPicPr>
          <p:cNvPr id="21" name="Picture 20" descr="Logo&#10;&#10;Description automatically generated">
            <a:extLst>
              <a:ext uri="{FF2B5EF4-FFF2-40B4-BE49-F238E27FC236}">
                <a16:creationId xmlns:a16="http://schemas.microsoft.com/office/drawing/2014/main" id="{9B984FE1-2163-4F24-8B37-AC18F96EDD37}"/>
              </a:ext>
            </a:extLst>
          </p:cNvPr>
          <p:cNvPicPr>
            <a:picLocks noChangeAspect="1"/>
          </p:cNvPicPr>
          <p:nvPr/>
        </p:nvPicPr>
        <p:blipFill>
          <a:blip r:embed="rId2"/>
          <a:stretch>
            <a:fillRect/>
          </a:stretch>
        </p:blipFill>
        <p:spPr>
          <a:xfrm>
            <a:off x="820131" y="134782"/>
            <a:ext cx="1174235" cy="1121765"/>
          </a:xfrm>
          <a:prstGeom prst="rect">
            <a:avLst/>
          </a:prstGeom>
        </p:spPr>
      </p:pic>
    </p:spTree>
    <p:extLst>
      <p:ext uri="{BB962C8B-B14F-4D97-AF65-F5344CB8AC3E}">
        <p14:creationId xmlns:p14="http://schemas.microsoft.com/office/powerpoint/2010/main" val="1331228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06F0E7C-4A21-D6E3-FA0A-F22D6BA46E52}"/>
              </a:ext>
            </a:extLst>
          </p:cNvPr>
          <p:cNvPicPr>
            <a:picLocks noChangeAspect="1"/>
          </p:cNvPicPr>
          <p:nvPr/>
        </p:nvPicPr>
        <p:blipFill>
          <a:blip r:embed="rId3"/>
          <a:stretch>
            <a:fillRect/>
          </a:stretch>
        </p:blipFill>
        <p:spPr>
          <a:xfrm>
            <a:off x="15176" y="-1"/>
            <a:ext cx="11977381" cy="6754091"/>
          </a:xfrm>
          <a:prstGeom prst="rect">
            <a:avLst/>
          </a:prstGeom>
        </p:spPr>
      </p:pic>
    </p:spTree>
    <p:extLst>
      <p:ext uri="{BB962C8B-B14F-4D97-AF65-F5344CB8AC3E}">
        <p14:creationId xmlns:p14="http://schemas.microsoft.com/office/powerpoint/2010/main" val="1362100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4EEA152C-3735-D5D7-1B1C-C0C67E236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2" y="101941"/>
            <a:ext cx="11773460" cy="6654117"/>
          </a:xfrm>
          <a:prstGeom prst="rect">
            <a:avLst/>
          </a:prstGeom>
        </p:spPr>
      </p:pic>
    </p:spTree>
    <p:extLst>
      <p:ext uri="{BB962C8B-B14F-4D97-AF65-F5344CB8AC3E}">
        <p14:creationId xmlns:p14="http://schemas.microsoft.com/office/powerpoint/2010/main" val="1424935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Alternate Process 15">
            <a:extLst>
              <a:ext uri="{FF2B5EF4-FFF2-40B4-BE49-F238E27FC236}">
                <a16:creationId xmlns:a16="http://schemas.microsoft.com/office/drawing/2014/main" id="{C31C765F-7FED-4C58-A261-E6914DF66443}"/>
              </a:ext>
            </a:extLst>
          </p:cNvPr>
          <p:cNvSpPr/>
          <p:nvPr/>
        </p:nvSpPr>
        <p:spPr bwMode="auto">
          <a:xfrm>
            <a:off x="483525" y="1889712"/>
            <a:ext cx="11031140" cy="4896243"/>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6F51386-08FC-49CF-969A-FFA970B16B41}"/>
              </a:ext>
            </a:extLst>
          </p:cNvPr>
          <p:cNvPicPr>
            <a:picLocks noChangeAspect="1"/>
          </p:cNvPicPr>
          <p:nvPr/>
        </p:nvPicPr>
        <p:blipFill>
          <a:blip r:embed="rId2"/>
          <a:stretch>
            <a:fillRect/>
          </a:stretch>
        </p:blipFill>
        <p:spPr>
          <a:xfrm>
            <a:off x="1025644" y="2150038"/>
            <a:ext cx="9946902" cy="4418750"/>
          </a:xfrm>
          <a:prstGeom prst="rect">
            <a:avLst/>
          </a:prstGeom>
          <a:solidFill>
            <a:schemeClr val="accent1"/>
          </a:solidFill>
        </p:spPr>
      </p:pic>
      <p:sp>
        <p:nvSpPr>
          <p:cNvPr id="14" name="Flowchart: Alternate Process 13">
            <a:extLst>
              <a:ext uri="{FF2B5EF4-FFF2-40B4-BE49-F238E27FC236}">
                <a16:creationId xmlns:a16="http://schemas.microsoft.com/office/drawing/2014/main" id="{76E7FCF5-4F03-46E7-B466-A5DCD231D537}"/>
              </a:ext>
            </a:extLst>
          </p:cNvPr>
          <p:cNvSpPr/>
          <p:nvPr/>
        </p:nvSpPr>
        <p:spPr bwMode="auto">
          <a:xfrm>
            <a:off x="483525" y="72045"/>
            <a:ext cx="10950784" cy="1648205"/>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Icon&#10;&#10;Description automatically generated">
            <a:extLst>
              <a:ext uri="{FF2B5EF4-FFF2-40B4-BE49-F238E27FC236}">
                <a16:creationId xmlns:a16="http://schemas.microsoft.com/office/drawing/2014/main" id="{AE76501C-51CC-4180-8D50-7B47342C9220}"/>
              </a:ext>
            </a:extLst>
          </p:cNvPr>
          <p:cNvPicPr>
            <a:picLocks noChangeAspect="1"/>
          </p:cNvPicPr>
          <p:nvPr/>
        </p:nvPicPr>
        <p:blipFill rotWithShape="1">
          <a:blip r:embed="rId3"/>
          <a:srcRect l="5151" r="11398" b="-5"/>
          <a:stretch/>
        </p:blipFill>
        <p:spPr>
          <a:xfrm>
            <a:off x="483525" y="289212"/>
            <a:ext cx="849443" cy="1017946"/>
          </a:xfrm>
          <a:prstGeom prst="rect">
            <a:avLst/>
          </a:prstGeom>
        </p:spPr>
      </p:pic>
      <p:sp>
        <p:nvSpPr>
          <p:cNvPr id="6" name="Title 5">
            <a:extLst>
              <a:ext uri="{FF2B5EF4-FFF2-40B4-BE49-F238E27FC236}">
                <a16:creationId xmlns:a16="http://schemas.microsoft.com/office/drawing/2014/main" id="{B1385D95-C8FB-4D11-A6B1-D2944D3C970A}"/>
              </a:ext>
            </a:extLst>
          </p:cNvPr>
          <p:cNvSpPr>
            <a:spLocks noGrp="1"/>
          </p:cNvSpPr>
          <p:nvPr>
            <p:ph type="title"/>
          </p:nvPr>
        </p:nvSpPr>
        <p:spPr>
          <a:xfrm>
            <a:off x="1332968" y="458674"/>
            <a:ext cx="2298471" cy="682469"/>
          </a:xfrm>
        </p:spPr>
        <p:txBody>
          <a:bodyPr vert="horz" lIns="91440" tIns="45720" rIns="91440" bIns="45720" rtlCol="0" anchor="ctr">
            <a:normAutofit/>
          </a:bodyPr>
          <a:lstStyle/>
          <a:p>
            <a:pPr defTabSz="914400">
              <a:lnSpc>
                <a:spcPct val="90000"/>
              </a:lnSpc>
              <a:spcAft>
                <a:spcPts val="600"/>
              </a:spcAft>
            </a:pPr>
            <a:r>
              <a:rPr lang="en-US" sz="4000" b="1" dirty="0">
                <a:solidFill>
                  <a:schemeClr val="tx1"/>
                </a:solidFill>
                <a:effectLst/>
                <a:ea typeface="+mj-ea"/>
                <a:cs typeface="+mj-cs"/>
              </a:rPr>
              <a:t>Grafana</a:t>
            </a:r>
            <a:endParaRPr lang="en-US" sz="4000" b="1" dirty="0">
              <a:solidFill>
                <a:schemeClr val="tx1"/>
              </a:solidFill>
              <a:ea typeface="+mj-ea"/>
              <a:cs typeface="+mj-cs"/>
            </a:endParaRPr>
          </a:p>
        </p:txBody>
      </p:sp>
      <p:sp>
        <p:nvSpPr>
          <p:cNvPr id="31" name="TextBox 30">
            <a:extLst>
              <a:ext uri="{FF2B5EF4-FFF2-40B4-BE49-F238E27FC236}">
                <a16:creationId xmlns:a16="http://schemas.microsoft.com/office/drawing/2014/main" id="{44E8AA38-B588-44B6-B700-9143D5F43FC6}"/>
              </a:ext>
            </a:extLst>
          </p:cNvPr>
          <p:cNvSpPr txBox="1"/>
          <p:nvPr/>
        </p:nvSpPr>
        <p:spPr>
          <a:xfrm>
            <a:off x="3761508" y="186107"/>
            <a:ext cx="6603076" cy="1200329"/>
          </a:xfrm>
          <a:prstGeom prst="rect">
            <a:avLst/>
          </a:prstGeom>
          <a:noFill/>
        </p:spPr>
        <p:txBody>
          <a:bodyPr wrap="square">
            <a:spAutoFit/>
          </a:bodyPr>
          <a:lstStyle/>
          <a:p>
            <a:r>
              <a:rPr lang="en-US" sz="1800" dirty="0">
                <a:latin typeface="+mj-lt"/>
              </a:rPr>
              <a:t>Grafana is a multi-platform open source analytics and interactive visualization web application. It provides charts, graphs, and alerts for the web when connected to supported data sources</a:t>
            </a:r>
          </a:p>
        </p:txBody>
      </p:sp>
    </p:spTree>
    <p:extLst>
      <p:ext uri="{BB962C8B-B14F-4D97-AF65-F5344CB8AC3E}">
        <p14:creationId xmlns:p14="http://schemas.microsoft.com/office/powerpoint/2010/main" val="807018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Alternate Process 15">
            <a:extLst>
              <a:ext uri="{FF2B5EF4-FFF2-40B4-BE49-F238E27FC236}">
                <a16:creationId xmlns:a16="http://schemas.microsoft.com/office/drawing/2014/main" id="{C31C765F-7FED-4C58-A261-E6914DF66443}"/>
              </a:ext>
            </a:extLst>
          </p:cNvPr>
          <p:cNvSpPr/>
          <p:nvPr/>
        </p:nvSpPr>
        <p:spPr bwMode="auto">
          <a:xfrm>
            <a:off x="483525" y="1697482"/>
            <a:ext cx="11031140" cy="508847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Alternate Process 13">
            <a:extLst>
              <a:ext uri="{FF2B5EF4-FFF2-40B4-BE49-F238E27FC236}">
                <a16:creationId xmlns:a16="http://schemas.microsoft.com/office/drawing/2014/main" id="{76E7FCF5-4F03-46E7-B466-A5DCD231D537}"/>
              </a:ext>
            </a:extLst>
          </p:cNvPr>
          <p:cNvSpPr/>
          <p:nvPr/>
        </p:nvSpPr>
        <p:spPr bwMode="auto">
          <a:xfrm>
            <a:off x="483525" y="154230"/>
            <a:ext cx="10950784" cy="141390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B1385D95-C8FB-4D11-A6B1-D2944D3C970A}"/>
              </a:ext>
            </a:extLst>
          </p:cNvPr>
          <p:cNvSpPr>
            <a:spLocks noGrp="1"/>
          </p:cNvSpPr>
          <p:nvPr>
            <p:ph type="title"/>
          </p:nvPr>
        </p:nvSpPr>
        <p:spPr>
          <a:xfrm>
            <a:off x="1566051" y="491041"/>
            <a:ext cx="2616008" cy="682469"/>
          </a:xfrm>
        </p:spPr>
        <p:txBody>
          <a:bodyPr vert="horz" lIns="91440" tIns="45720" rIns="91440" bIns="45720" rtlCol="0" anchor="ctr">
            <a:noAutofit/>
          </a:bodyPr>
          <a:lstStyle/>
          <a:p>
            <a:pPr defTabSz="914400">
              <a:lnSpc>
                <a:spcPct val="90000"/>
              </a:lnSpc>
              <a:spcAft>
                <a:spcPts val="600"/>
              </a:spcAft>
            </a:pPr>
            <a:r>
              <a:rPr lang="en-US" sz="2800" b="1" kern="1200" dirty="0">
                <a:solidFill>
                  <a:schemeClr val="dk1"/>
                </a:solidFill>
                <a:effectLst/>
                <a:latin typeface="+mn-lt"/>
                <a:ea typeface="+mn-ea"/>
                <a:cs typeface="+mn-cs"/>
              </a:rPr>
              <a:t>Kibana</a:t>
            </a:r>
            <a:br>
              <a:rPr lang="en-US" sz="1600" b="1" dirty="0"/>
            </a:br>
            <a:endParaRPr lang="en-US" sz="1600" b="1" dirty="0">
              <a:solidFill>
                <a:schemeClr val="tx1"/>
              </a:solidFill>
              <a:ea typeface="+mj-ea"/>
              <a:cs typeface="+mj-cs"/>
            </a:endParaRPr>
          </a:p>
        </p:txBody>
      </p:sp>
      <p:sp>
        <p:nvSpPr>
          <p:cNvPr id="31" name="TextBox 30">
            <a:extLst>
              <a:ext uri="{FF2B5EF4-FFF2-40B4-BE49-F238E27FC236}">
                <a16:creationId xmlns:a16="http://schemas.microsoft.com/office/drawing/2014/main" id="{44E8AA38-B588-44B6-B700-9143D5F43FC6}"/>
              </a:ext>
            </a:extLst>
          </p:cNvPr>
          <p:cNvSpPr txBox="1"/>
          <p:nvPr/>
        </p:nvSpPr>
        <p:spPr>
          <a:xfrm>
            <a:off x="3446416" y="357661"/>
            <a:ext cx="7529331" cy="830997"/>
          </a:xfrm>
          <a:prstGeom prst="rect">
            <a:avLst/>
          </a:prstGeom>
          <a:noFill/>
        </p:spPr>
        <p:txBody>
          <a:bodyPr wrap="square">
            <a:spAutoFit/>
          </a:bodyPr>
          <a:lstStyle/>
          <a:p>
            <a:r>
              <a:rPr lang="en-US" sz="1600" dirty="0">
                <a:latin typeface="+mj-lt"/>
              </a:rPr>
              <a:t>Kibana is Data Visualization Dashboard – Troubleshooting tools for the Cloud Engineers / Developers tracking query load to understanding the way requests flow through the applications. </a:t>
            </a:r>
          </a:p>
        </p:txBody>
      </p:sp>
      <p:pic>
        <p:nvPicPr>
          <p:cNvPr id="3" name="Picture 2" descr="Icon&#10;&#10;Description automatically generated">
            <a:extLst>
              <a:ext uri="{FF2B5EF4-FFF2-40B4-BE49-F238E27FC236}">
                <a16:creationId xmlns:a16="http://schemas.microsoft.com/office/drawing/2014/main" id="{A9614C26-4FFF-40B4-AD6D-095AC2AAA07F}"/>
              </a:ext>
            </a:extLst>
          </p:cNvPr>
          <p:cNvPicPr>
            <a:picLocks noChangeAspect="1"/>
          </p:cNvPicPr>
          <p:nvPr/>
        </p:nvPicPr>
        <p:blipFill>
          <a:blip r:embed="rId3"/>
          <a:stretch>
            <a:fillRect/>
          </a:stretch>
        </p:blipFill>
        <p:spPr>
          <a:xfrm>
            <a:off x="483525" y="398412"/>
            <a:ext cx="1082526" cy="775098"/>
          </a:xfrm>
          <a:prstGeom prst="rect">
            <a:avLst/>
          </a:prstGeom>
        </p:spPr>
      </p:pic>
      <p:pic>
        <p:nvPicPr>
          <p:cNvPr id="7" name="Picture 6">
            <a:extLst>
              <a:ext uri="{FF2B5EF4-FFF2-40B4-BE49-F238E27FC236}">
                <a16:creationId xmlns:a16="http://schemas.microsoft.com/office/drawing/2014/main" id="{1B6E91F3-6D61-481E-AA11-14BED41BED87}"/>
              </a:ext>
            </a:extLst>
          </p:cNvPr>
          <p:cNvPicPr>
            <a:picLocks noChangeAspect="1"/>
          </p:cNvPicPr>
          <p:nvPr/>
        </p:nvPicPr>
        <p:blipFill>
          <a:blip r:embed="rId4"/>
          <a:stretch>
            <a:fillRect/>
          </a:stretch>
        </p:blipFill>
        <p:spPr>
          <a:xfrm>
            <a:off x="823415" y="1956179"/>
            <a:ext cx="10290412" cy="4546200"/>
          </a:xfrm>
          <a:prstGeom prst="rect">
            <a:avLst/>
          </a:prstGeom>
        </p:spPr>
      </p:pic>
    </p:spTree>
    <p:extLst>
      <p:ext uri="{BB962C8B-B14F-4D97-AF65-F5344CB8AC3E}">
        <p14:creationId xmlns:p14="http://schemas.microsoft.com/office/powerpoint/2010/main" val="4044120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419217" y="256623"/>
            <a:ext cx="5046053" cy="332399"/>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Cambria" panose="02040503050406030204" pitchFamily="18" charset="0"/>
                <a:cs typeface="Segoe UI Light" panose="020B0502040204020203" pitchFamily="34" charset="0"/>
              </a:rPr>
              <a:t>What is a Container Registry / Repo?</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819252" y="5986081"/>
            <a:ext cx="4583219"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819252" y="5479869"/>
            <a:ext cx="4583219" cy="48063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819252" y="4999239"/>
            <a:ext cx="4583219"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Alternate Process 15">
            <a:extLst>
              <a:ext uri="{FF2B5EF4-FFF2-40B4-BE49-F238E27FC236}">
                <a16:creationId xmlns:a16="http://schemas.microsoft.com/office/drawing/2014/main" id="{C31C765F-7FED-4C58-A261-E6914DF66443}"/>
              </a:ext>
            </a:extLst>
          </p:cNvPr>
          <p:cNvSpPr/>
          <p:nvPr/>
        </p:nvSpPr>
        <p:spPr bwMode="auto">
          <a:xfrm>
            <a:off x="508576" y="1767906"/>
            <a:ext cx="11031140" cy="487400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Alternate Process 13">
            <a:extLst>
              <a:ext uri="{FF2B5EF4-FFF2-40B4-BE49-F238E27FC236}">
                <a16:creationId xmlns:a16="http://schemas.microsoft.com/office/drawing/2014/main" id="{76E7FCF5-4F03-46E7-B466-A5DCD231D537}"/>
              </a:ext>
            </a:extLst>
          </p:cNvPr>
          <p:cNvSpPr/>
          <p:nvPr/>
        </p:nvSpPr>
        <p:spPr bwMode="auto">
          <a:xfrm>
            <a:off x="563881" y="158779"/>
            <a:ext cx="10950784" cy="141390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B1385D95-C8FB-4D11-A6B1-D2944D3C970A}"/>
              </a:ext>
            </a:extLst>
          </p:cNvPr>
          <p:cNvSpPr>
            <a:spLocks noGrp="1"/>
          </p:cNvSpPr>
          <p:nvPr>
            <p:ph type="title"/>
          </p:nvPr>
        </p:nvSpPr>
        <p:spPr>
          <a:xfrm>
            <a:off x="1598909" y="508134"/>
            <a:ext cx="1276219" cy="449300"/>
          </a:xfrm>
        </p:spPr>
        <p:txBody>
          <a:bodyPr vert="horz" lIns="91440" tIns="45720" rIns="91440" bIns="45720" rtlCol="0" anchor="ctr">
            <a:noAutofit/>
          </a:bodyPr>
          <a:lstStyle/>
          <a:p>
            <a:pPr defTabSz="914400">
              <a:lnSpc>
                <a:spcPct val="90000"/>
              </a:lnSpc>
              <a:spcAft>
                <a:spcPts val="600"/>
              </a:spcAft>
            </a:pPr>
            <a:r>
              <a:rPr lang="en-US" sz="2800" b="1" kern="1200" dirty="0">
                <a:solidFill>
                  <a:schemeClr val="dk1"/>
                </a:solidFill>
                <a:effectLst/>
                <a:latin typeface="+mn-lt"/>
                <a:ea typeface="+mn-ea"/>
                <a:cs typeface="+mn-cs"/>
              </a:rPr>
              <a:t>Kiali</a:t>
            </a:r>
            <a:endParaRPr lang="en-US" sz="2800" b="1" dirty="0">
              <a:solidFill>
                <a:schemeClr val="tx1"/>
              </a:solidFill>
              <a:ea typeface="+mj-ea"/>
              <a:cs typeface="+mj-cs"/>
            </a:endParaRPr>
          </a:p>
        </p:txBody>
      </p:sp>
      <p:sp>
        <p:nvSpPr>
          <p:cNvPr id="31" name="TextBox 30">
            <a:extLst>
              <a:ext uri="{FF2B5EF4-FFF2-40B4-BE49-F238E27FC236}">
                <a16:creationId xmlns:a16="http://schemas.microsoft.com/office/drawing/2014/main" id="{44E8AA38-B588-44B6-B700-9143D5F43FC6}"/>
              </a:ext>
            </a:extLst>
          </p:cNvPr>
          <p:cNvSpPr txBox="1"/>
          <p:nvPr/>
        </p:nvSpPr>
        <p:spPr>
          <a:xfrm>
            <a:off x="3100979" y="422662"/>
            <a:ext cx="8322197" cy="1015663"/>
          </a:xfrm>
          <a:prstGeom prst="rect">
            <a:avLst/>
          </a:prstGeom>
          <a:noFill/>
        </p:spPr>
        <p:txBody>
          <a:bodyPr wrap="square">
            <a:spAutoFit/>
          </a:bodyPr>
          <a:lstStyle/>
          <a:p>
            <a:r>
              <a:rPr lang="en-US" sz="2000" b="0" i="0" dirty="0">
                <a:solidFill>
                  <a:srgbClr val="030303"/>
                </a:solidFill>
                <a:effectLst/>
              </a:rPr>
              <a:t>Kiali is a management console for an Istio-based service mesh. It provides dashboards, observability, and lets you operate your mesh with robust configuration and validation capabilities.  </a:t>
            </a:r>
            <a:endParaRPr lang="en-US" sz="2000" dirty="0"/>
          </a:p>
        </p:txBody>
      </p:sp>
      <p:pic>
        <p:nvPicPr>
          <p:cNvPr id="3" name="Picture 2" descr="A picture containing venn diagram&#10;&#10;Description automatically generated">
            <a:extLst>
              <a:ext uri="{FF2B5EF4-FFF2-40B4-BE49-F238E27FC236}">
                <a16:creationId xmlns:a16="http://schemas.microsoft.com/office/drawing/2014/main" id="{51E5619C-6016-4C8B-91A7-EE08D63E931E}"/>
              </a:ext>
            </a:extLst>
          </p:cNvPr>
          <p:cNvPicPr>
            <a:picLocks noChangeAspect="1"/>
          </p:cNvPicPr>
          <p:nvPr/>
        </p:nvPicPr>
        <p:blipFill>
          <a:blip r:embed="rId2"/>
          <a:stretch>
            <a:fillRect/>
          </a:stretch>
        </p:blipFill>
        <p:spPr>
          <a:xfrm>
            <a:off x="643510" y="294899"/>
            <a:ext cx="875770" cy="875770"/>
          </a:xfrm>
          <a:prstGeom prst="rect">
            <a:avLst/>
          </a:prstGeom>
        </p:spPr>
      </p:pic>
      <p:pic>
        <p:nvPicPr>
          <p:cNvPr id="4" name="Picture 3">
            <a:extLst>
              <a:ext uri="{FF2B5EF4-FFF2-40B4-BE49-F238E27FC236}">
                <a16:creationId xmlns:a16="http://schemas.microsoft.com/office/drawing/2014/main" id="{B6672A26-A239-47C3-A201-7922F45C21E5}"/>
              </a:ext>
            </a:extLst>
          </p:cNvPr>
          <p:cNvPicPr>
            <a:picLocks noChangeAspect="1"/>
          </p:cNvPicPr>
          <p:nvPr/>
        </p:nvPicPr>
        <p:blipFill>
          <a:blip r:embed="rId3"/>
          <a:stretch>
            <a:fillRect/>
          </a:stretch>
        </p:blipFill>
        <p:spPr>
          <a:xfrm>
            <a:off x="1081395" y="1922038"/>
            <a:ext cx="9868946" cy="4513300"/>
          </a:xfrm>
          <a:prstGeom prst="rect">
            <a:avLst/>
          </a:prstGeom>
        </p:spPr>
      </p:pic>
    </p:spTree>
    <p:extLst>
      <p:ext uri="{BB962C8B-B14F-4D97-AF65-F5344CB8AC3E}">
        <p14:creationId xmlns:p14="http://schemas.microsoft.com/office/powerpoint/2010/main" val="3010391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Alternate Process 15">
            <a:extLst>
              <a:ext uri="{FF2B5EF4-FFF2-40B4-BE49-F238E27FC236}">
                <a16:creationId xmlns:a16="http://schemas.microsoft.com/office/drawing/2014/main" id="{C31C765F-7FED-4C58-A261-E6914DF66443}"/>
              </a:ext>
            </a:extLst>
          </p:cNvPr>
          <p:cNvSpPr/>
          <p:nvPr/>
        </p:nvSpPr>
        <p:spPr bwMode="auto">
          <a:xfrm>
            <a:off x="483525" y="1697482"/>
            <a:ext cx="11031140" cy="508847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Alternate Process 13">
            <a:extLst>
              <a:ext uri="{FF2B5EF4-FFF2-40B4-BE49-F238E27FC236}">
                <a16:creationId xmlns:a16="http://schemas.microsoft.com/office/drawing/2014/main" id="{76E7FCF5-4F03-46E7-B466-A5DCD231D537}"/>
              </a:ext>
            </a:extLst>
          </p:cNvPr>
          <p:cNvSpPr/>
          <p:nvPr/>
        </p:nvSpPr>
        <p:spPr bwMode="auto">
          <a:xfrm>
            <a:off x="483525" y="154230"/>
            <a:ext cx="10950784" cy="141390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B1385D95-C8FB-4D11-A6B1-D2944D3C970A}"/>
              </a:ext>
            </a:extLst>
          </p:cNvPr>
          <p:cNvSpPr>
            <a:spLocks noGrp="1"/>
          </p:cNvSpPr>
          <p:nvPr>
            <p:ph type="title"/>
          </p:nvPr>
        </p:nvSpPr>
        <p:spPr>
          <a:xfrm>
            <a:off x="1497011" y="560429"/>
            <a:ext cx="2246224" cy="875770"/>
          </a:xfrm>
        </p:spPr>
        <p:txBody>
          <a:bodyPr vert="horz" lIns="91440" tIns="45720" rIns="91440" bIns="45720" rtlCol="0" anchor="ctr">
            <a:noAutofit/>
          </a:bodyPr>
          <a:lstStyle/>
          <a:p>
            <a:pPr defTabSz="914400">
              <a:lnSpc>
                <a:spcPct val="90000"/>
              </a:lnSpc>
              <a:spcAft>
                <a:spcPts val="600"/>
              </a:spcAft>
            </a:pPr>
            <a:r>
              <a:rPr lang="en-US" sz="2400" b="1" dirty="0">
                <a:solidFill>
                  <a:schemeClr val="dk1"/>
                </a:solidFill>
              </a:rPr>
              <a:t>ISTIO – ServiceMesh</a:t>
            </a:r>
            <a:br>
              <a:rPr lang="en-US" sz="1400" b="1" dirty="0"/>
            </a:br>
            <a:br>
              <a:rPr lang="en-US" sz="1600" b="1" dirty="0"/>
            </a:br>
            <a:endParaRPr lang="en-US" sz="1600" b="1" dirty="0">
              <a:solidFill>
                <a:schemeClr val="tx1"/>
              </a:solidFill>
              <a:ea typeface="+mj-ea"/>
              <a:cs typeface="+mj-cs"/>
            </a:endParaRPr>
          </a:p>
        </p:txBody>
      </p:sp>
      <p:sp>
        <p:nvSpPr>
          <p:cNvPr id="31" name="TextBox 30">
            <a:extLst>
              <a:ext uri="{FF2B5EF4-FFF2-40B4-BE49-F238E27FC236}">
                <a16:creationId xmlns:a16="http://schemas.microsoft.com/office/drawing/2014/main" id="{44E8AA38-B588-44B6-B700-9143D5F43FC6}"/>
              </a:ext>
            </a:extLst>
          </p:cNvPr>
          <p:cNvSpPr txBox="1"/>
          <p:nvPr/>
        </p:nvSpPr>
        <p:spPr>
          <a:xfrm>
            <a:off x="3742424" y="384514"/>
            <a:ext cx="7772241" cy="1015663"/>
          </a:xfrm>
          <a:prstGeom prst="rect">
            <a:avLst/>
          </a:prstGeom>
          <a:noFill/>
        </p:spPr>
        <p:txBody>
          <a:bodyPr wrap="square">
            <a:spAutoFit/>
          </a:bodyPr>
          <a:lstStyle/>
          <a:p>
            <a:r>
              <a:rPr lang="en-US" sz="2000" dirty="0">
                <a:latin typeface="+mj-lt"/>
              </a:rPr>
              <a:t>A service mesh is an architectural pattern for microservices deployments.  Its primary goal is to make service-to-service communications secure, fast, and reliable.</a:t>
            </a:r>
          </a:p>
        </p:txBody>
      </p:sp>
      <p:pic>
        <p:nvPicPr>
          <p:cNvPr id="2" name="Picture 1" descr="A picture containing sailing vessel&#10;&#10;Description automatically generated">
            <a:extLst>
              <a:ext uri="{FF2B5EF4-FFF2-40B4-BE49-F238E27FC236}">
                <a16:creationId xmlns:a16="http://schemas.microsoft.com/office/drawing/2014/main" id="{3EA39CE6-22D3-48D9-ABB5-CC85B654B7FA}"/>
              </a:ext>
            </a:extLst>
          </p:cNvPr>
          <p:cNvPicPr>
            <a:picLocks noChangeAspect="1"/>
          </p:cNvPicPr>
          <p:nvPr/>
        </p:nvPicPr>
        <p:blipFill>
          <a:blip r:embed="rId2"/>
          <a:stretch>
            <a:fillRect/>
          </a:stretch>
        </p:blipFill>
        <p:spPr>
          <a:xfrm>
            <a:off x="621338" y="339741"/>
            <a:ext cx="737860" cy="806672"/>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8A209E-0F84-484F-85B3-402F63BA5258}"/>
              </a:ext>
            </a:extLst>
          </p:cNvPr>
          <p:cNvPicPr>
            <a:picLocks noChangeAspect="1"/>
          </p:cNvPicPr>
          <p:nvPr/>
        </p:nvPicPr>
        <p:blipFill>
          <a:blip r:embed="rId3"/>
          <a:stretch>
            <a:fillRect/>
          </a:stretch>
        </p:blipFill>
        <p:spPr>
          <a:xfrm>
            <a:off x="736979" y="2160021"/>
            <a:ext cx="10534776" cy="4205583"/>
          </a:xfrm>
          <a:prstGeom prst="rect">
            <a:avLst/>
          </a:prstGeom>
        </p:spPr>
      </p:pic>
    </p:spTree>
    <p:extLst>
      <p:ext uri="{BB962C8B-B14F-4D97-AF65-F5344CB8AC3E}">
        <p14:creationId xmlns:p14="http://schemas.microsoft.com/office/powerpoint/2010/main" val="4205320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261693" y="487"/>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r>
              <a:rPr lang="en-US" alt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                                             </a:t>
            </a:r>
            <a:r>
              <a:rPr lang="en-US" altLang="en-US" sz="3600" dirty="0">
                <a:solidFill>
                  <a:schemeClr val="bg1"/>
                </a:solidFill>
                <a:latin typeface="Segoe UI" panose="020B0502040204020203" pitchFamily="34" charset="0"/>
                <a:ea typeface="Calibri" panose="020F0502020204030204" pitchFamily="34" charset="0"/>
                <a:cs typeface="Segoe UI" panose="020B0502040204020203" pitchFamily="34" charset="0"/>
              </a:rPr>
              <a:t>Q&amp;A</a:t>
            </a:r>
            <a:r>
              <a:rPr kumimoji="0" lang="en-US" altLang="en-US" sz="3600" b="0" i="0" u="none" strike="noStrike" cap="none" normalizeH="0" baseline="0" dirty="0">
                <a:ln>
                  <a:noFill/>
                </a:ln>
                <a:solidFill>
                  <a:schemeClr val="bg1"/>
                </a:solidFill>
                <a:effectLst/>
                <a:latin typeface="Segoe UI" panose="020B0502040204020203" pitchFamily="34" charset="0"/>
                <a:ea typeface="Calibri" panose="020F0502020204030204" pitchFamily="34" charset="0"/>
                <a:cs typeface="Segoe UI" panose="020B0502040204020203" pitchFamily="34" charset="0"/>
              </a:rPr>
              <a:t> </a:t>
            </a:r>
            <a:endParaRPr kumimoji="0" lang="en-US" altLang="en-US" sz="36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Tree>
    <p:extLst>
      <p:ext uri="{BB962C8B-B14F-4D97-AF65-F5344CB8AC3E}">
        <p14:creationId xmlns:p14="http://schemas.microsoft.com/office/powerpoint/2010/main" val="396146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092659" y="251335"/>
            <a:ext cx="4596466" cy="249299"/>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dirty="0">
                <a:latin typeface="Cambria" panose="02040503050406030204" pitchFamily="18" charset="0"/>
                <a:cs typeface="Segoe UI Light" panose="020B0502040204020203" pitchFamily="34" charset="0"/>
              </a:rPr>
              <a:t>Popular </a:t>
            </a:r>
            <a:r>
              <a:rPr kumimoji="0" lang="en-US" b="0" i="0" u="none" strike="noStrike" kern="1200" cap="none" spc="0" normalizeH="0" baseline="0" noProof="0" dirty="0">
                <a:ln>
                  <a:noFill/>
                </a:ln>
                <a:effectLst/>
                <a:uLnTx/>
                <a:uFillTx/>
                <a:latin typeface="Cambria" panose="02040503050406030204" pitchFamily="18" charset="0"/>
                <a:cs typeface="Segoe UI Light" panose="020B0502040204020203" pitchFamily="34" charset="0"/>
              </a:rPr>
              <a:t>Container Registry / Repos</a:t>
            </a:r>
          </a:p>
        </p:txBody>
      </p:sp>
      <p:sp>
        <p:nvSpPr>
          <p:cNvPr id="2" name="Rectangle: Rounded Corners 337">
            <a:extLst>
              <a:ext uri="{FF2B5EF4-FFF2-40B4-BE49-F238E27FC236}">
                <a16:creationId xmlns:a16="http://schemas.microsoft.com/office/drawing/2014/main" id="{180D86BC-9B8C-6C6B-3432-AF41148B5ACF}"/>
              </a:ext>
            </a:extLst>
          </p:cNvPr>
          <p:cNvSpPr/>
          <p:nvPr/>
        </p:nvSpPr>
        <p:spPr bwMode="auto">
          <a:xfrm flipV="1">
            <a:off x="2631648" y="71156"/>
            <a:ext cx="7473885"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26" name="Picture 2" descr="razorops on Twitter: &quot;Container registry is a repository for storing docker  images or container images, A container image, comprised of multiple  layers. check out the below article to know more about Docker">
            <a:extLst>
              <a:ext uri="{FF2B5EF4-FFF2-40B4-BE49-F238E27FC236}">
                <a16:creationId xmlns:a16="http://schemas.microsoft.com/office/drawing/2014/main" id="{8819AE3D-3F98-EC63-6F2D-BBEA1AA35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017" y="1169530"/>
            <a:ext cx="6861751" cy="51731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337">
            <a:extLst>
              <a:ext uri="{FF2B5EF4-FFF2-40B4-BE49-F238E27FC236}">
                <a16:creationId xmlns:a16="http://schemas.microsoft.com/office/drawing/2014/main" id="{D5655371-78FF-520C-1AFE-093578DAFCE2}"/>
              </a:ext>
            </a:extLst>
          </p:cNvPr>
          <p:cNvSpPr/>
          <p:nvPr/>
        </p:nvSpPr>
        <p:spPr bwMode="auto">
          <a:xfrm flipV="1">
            <a:off x="2631648" y="860996"/>
            <a:ext cx="7473885" cy="592584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8173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89850" y="53510"/>
            <a:ext cx="45240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Sample Microservices</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16" name="TextBox 15">
            <a:extLst>
              <a:ext uri="{FF2B5EF4-FFF2-40B4-BE49-F238E27FC236}">
                <a16:creationId xmlns:a16="http://schemas.microsoft.com/office/drawing/2014/main" id="{3F007885-0F53-6D0D-A583-550145F4BE61}"/>
              </a:ext>
            </a:extLst>
          </p:cNvPr>
          <p:cNvSpPr txBox="1"/>
          <p:nvPr/>
        </p:nvSpPr>
        <p:spPr>
          <a:xfrm>
            <a:off x="2652151" y="3462605"/>
            <a:ext cx="4323527" cy="246221"/>
          </a:xfrm>
          <a:prstGeom prst="rect">
            <a:avLst/>
          </a:prstGeom>
          <a:noFill/>
        </p:spPr>
        <p:txBody>
          <a:bodyPr wrap="square" rtlCol="0">
            <a:spAutoFit/>
          </a:bodyPr>
          <a:lstStyle/>
          <a:p>
            <a:r>
              <a:rPr lang="en-US" sz="1000" b="0" i="0" u="none" strike="noStrike" dirty="0">
                <a:solidFill>
                  <a:schemeClr val="bg1"/>
                </a:solidFill>
                <a:effectLst/>
                <a:latin typeface="open sans" panose="020B0606030504020204" pitchFamily="34" charset="0"/>
              </a:rPr>
              <a:t>What state you desire for the object</a:t>
            </a:r>
            <a:endParaRPr lang="en-US" sz="1000" dirty="0">
              <a:ln>
                <a:solidFill>
                  <a:schemeClr val="bg1"/>
                </a:solidFill>
              </a:ln>
              <a:solidFill>
                <a:schemeClr val="bg1"/>
              </a:solidFill>
              <a:latin typeface="+mj-lt"/>
              <a:cs typeface="Kannada MN" pitchFamily="2" charset="0"/>
            </a:endParaRPr>
          </a:p>
        </p:txBody>
      </p:sp>
      <p:sp>
        <p:nvSpPr>
          <p:cNvPr id="5" name="Rounded Rectangle 4">
            <a:extLst>
              <a:ext uri="{FF2B5EF4-FFF2-40B4-BE49-F238E27FC236}">
                <a16:creationId xmlns:a16="http://schemas.microsoft.com/office/drawing/2014/main" id="{66B1A814-6AC8-C5C0-B1CD-1946C75F0478}"/>
              </a:ext>
            </a:extLst>
          </p:cNvPr>
          <p:cNvSpPr/>
          <p:nvPr/>
        </p:nvSpPr>
        <p:spPr>
          <a:xfrm>
            <a:off x="2235613" y="821868"/>
            <a:ext cx="7710054" cy="28181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solidFill>
                <a:schemeClr val="tx1"/>
              </a:solidFill>
              <a:latin typeface="Charter Roman" panose="02040503050506020203" pitchFamily="18" charset="0"/>
              <a:cs typeface="Kannada MN" pitchFamily="2" charset="0"/>
            </a:endParaRPr>
          </a:p>
          <a:p>
            <a:pPr algn="ctr"/>
            <a:r>
              <a:rPr lang="en-US" b="1" dirty="0">
                <a:solidFill>
                  <a:schemeClr val="tx1"/>
                </a:solidFill>
                <a:latin typeface="Charter Roman" panose="02040503050506020203" pitchFamily="18" charset="0"/>
                <a:cs typeface="Kannada MN" pitchFamily="2" charset="0"/>
              </a:rPr>
              <a:t> </a:t>
            </a:r>
          </a:p>
        </p:txBody>
      </p:sp>
      <p:pic>
        <p:nvPicPr>
          <p:cNvPr id="10" name="Picture 9" descr="Logo, company name&#10;&#10;Description automatically generated">
            <a:extLst>
              <a:ext uri="{FF2B5EF4-FFF2-40B4-BE49-F238E27FC236}">
                <a16:creationId xmlns:a16="http://schemas.microsoft.com/office/drawing/2014/main" id="{EC61B304-7AD2-F0C3-09FF-3B109E14E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628156"/>
            <a:ext cx="6858000" cy="1663700"/>
          </a:xfrm>
          <a:prstGeom prst="rect">
            <a:avLst/>
          </a:prstGeom>
        </p:spPr>
      </p:pic>
      <p:sp>
        <p:nvSpPr>
          <p:cNvPr id="12" name="Rounded Rectangle 11">
            <a:extLst>
              <a:ext uri="{FF2B5EF4-FFF2-40B4-BE49-F238E27FC236}">
                <a16:creationId xmlns:a16="http://schemas.microsoft.com/office/drawing/2014/main" id="{E37139E6-6555-932A-83AB-2AE8C992882F}"/>
              </a:ext>
            </a:extLst>
          </p:cNvPr>
          <p:cNvSpPr/>
          <p:nvPr/>
        </p:nvSpPr>
        <p:spPr>
          <a:xfrm>
            <a:off x="2235613" y="3944249"/>
            <a:ext cx="7710054" cy="267475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solidFill>
                <a:schemeClr val="tx1"/>
              </a:solidFill>
              <a:latin typeface="Charter Roman" panose="02040503050506020203" pitchFamily="18" charset="0"/>
              <a:cs typeface="Kannada MN" pitchFamily="2" charset="0"/>
            </a:endParaRPr>
          </a:p>
          <a:p>
            <a:pPr algn="ctr"/>
            <a:r>
              <a:rPr lang="en-US" b="1" dirty="0">
                <a:solidFill>
                  <a:schemeClr val="tx1"/>
                </a:solidFill>
                <a:latin typeface="Charter Roman" panose="02040503050506020203" pitchFamily="18" charset="0"/>
                <a:cs typeface="Kannada MN" pitchFamily="2" charset="0"/>
              </a:rPr>
              <a:t> </a:t>
            </a:r>
          </a:p>
        </p:txBody>
      </p:sp>
      <p:pic>
        <p:nvPicPr>
          <p:cNvPr id="14" name="Picture 13" descr="Logo&#10;&#10;Description automatically generated with medium confidence">
            <a:extLst>
              <a:ext uri="{FF2B5EF4-FFF2-40B4-BE49-F238E27FC236}">
                <a16:creationId xmlns:a16="http://schemas.microsoft.com/office/drawing/2014/main" id="{2665B306-1491-67C8-C921-CC913D4FE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087" y="4734661"/>
            <a:ext cx="6715106" cy="1512666"/>
          </a:xfrm>
          <a:prstGeom prst="rect">
            <a:avLst/>
          </a:prstGeom>
        </p:spPr>
      </p:pic>
      <p:sp>
        <p:nvSpPr>
          <p:cNvPr id="2" name="Title 16">
            <a:extLst>
              <a:ext uri="{FF2B5EF4-FFF2-40B4-BE49-F238E27FC236}">
                <a16:creationId xmlns:a16="http://schemas.microsoft.com/office/drawing/2014/main" id="{C7AF75D7-1CDE-E94C-B7BC-B4D8053E5694}"/>
              </a:ext>
            </a:extLst>
          </p:cNvPr>
          <p:cNvSpPr txBox="1">
            <a:spLocks/>
          </p:cNvSpPr>
          <p:nvPr/>
        </p:nvSpPr>
        <p:spPr>
          <a:xfrm>
            <a:off x="2652151" y="1016124"/>
            <a:ext cx="217763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rgbClr val="000000"/>
                </a:solidFill>
                <a:effectLst/>
                <a:uLnTx/>
                <a:uFillTx/>
                <a:latin typeface="Charter Roman" panose="02040503050506020203" pitchFamily="18" charset="0"/>
                <a:cs typeface="Segoe UI Light" panose="020B0502040204020203" pitchFamily="34" charset="0"/>
              </a:rPr>
              <a:t>Employee Service: </a:t>
            </a:r>
            <a:endParaRPr kumimoji="0" lang="en-US" sz="2000" i="0" u="none" strike="noStrike" kern="1200" cap="none" spc="-50" normalizeH="0" baseline="0" noProof="0" dirty="0">
              <a:ln w="3175">
                <a:noFill/>
              </a:ln>
              <a:solidFill>
                <a:srgbClr val="000000"/>
              </a:solidFill>
              <a:effectLst/>
              <a:uLnTx/>
              <a:uFillTx/>
              <a:latin typeface="Charter Roman" panose="02040503050506020203" pitchFamily="18" charset="0"/>
              <a:cs typeface="Segoe UI Semibold" panose="020B0702040204020203" pitchFamily="34" charset="0"/>
            </a:endParaRPr>
          </a:p>
        </p:txBody>
      </p:sp>
      <p:sp>
        <p:nvSpPr>
          <p:cNvPr id="11" name="Title 16">
            <a:extLst>
              <a:ext uri="{FF2B5EF4-FFF2-40B4-BE49-F238E27FC236}">
                <a16:creationId xmlns:a16="http://schemas.microsoft.com/office/drawing/2014/main" id="{6C86F07C-7B4C-6F89-4F3D-E3EC880D25FD}"/>
              </a:ext>
            </a:extLst>
          </p:cNvPr>
          <p:cNvSpPr txBox="1">
            <a:spLocks/>
          </p:cNvSpPr>
          <p:nvPr/>
        </p:nvSpPr>
        <p:spPr>
          <a:xfrm>
            <a:off x="2652150" y="4162478"/>
            <a:ext cx="285503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dirty="0">
                <a:solidFill>
                  <a:srgbClr val="000000"/>
                </a:solidFill>
                <a:latin typeface="Charter Roman" panose="02040503050506020203" pitchFamily="18" charset="0"/>
                <a:cs typeface="Segoe UI Light" panose="020B0502040204020203" pitchFamily="34" charset="0"/>
              </a:rPr>
              <a:t>Employee Certificates List</a:t>
            </a:r>
            <a:r>
              <a:rPr kumimoji="0" lang="en-US" sz="2000" i="0" u="none" strike="noStrike" kern="1200" cap="none" spc="-50" normalizeH="0" baseline="0" noProof="0" dirty="0">
                <a:ln w="3175">
                  <a:noFill/>
                </a:ln>
                <a:solidFill>
                  <a:srgbClr val="000000"/>
                </a:solidFill>
                <a:effectLst/>
                <a:uLnTx/>
                <a:uFillTx/>
                <a:latin typeface="Charter Roman" panose="02040503050506020203" pitchFamily="18" charset="0"/>
                <a:cs typeface="Segoe UI Light" panose="020B0502040204020203" pitchFamily="34" charset="0"/>
              </a:rPr>
              <a:t>: </a:t>
            </a:r>
            <a:endParaRPr kumimoji="0" lang="en-US" sz="2000" i="0" u="none" strike="noStrike" kern="1200" cap="none" spc="-50" normalizeH="0" baseline="0" noProof="0" dirty="0">
              <a:ln w="3175">
                <a:noFill/>
              </a:ln>
              <a:solidFill>
                <a:srgbClr val="000000"/>
              </a:solidFill>
              <a:effectLst/>
              <a:uLnTx/>
              <a:uFillTx/>
              <a:latin typeface="Charter Roman" panose="02040503050506020203" pitchFamily="18" charset="0"/>
              <a:cs typeface="Segoe UI Semibold" panose="020B0702040204020203" pitchFamily="34" charset="0"/>
            </a:endParaRPr>
          </a:p>
        </p:txBody>
      </p:sp>
    </p:spTree>
    <p:extLst>
      <p:ext uri="{BB962C8B-B14F-4D97-AF65-F5344CB8AC3E}">
        <p14:creationId xmlns:p14="http://schemas.microsoft.com/office/powerpoint/2010/main" val="353555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0701B5-FA97-E67F-FDA1-595495F74C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72780" y="102736"/>
            <a:ext cx="2370948" cy="563586"/>
          </a:xfrm>
          <a:prstGeom prst="rect">
            <a:avLst/>
          </a:prstGeom>
        </p:spPr>
      </p:pic>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967264" y="2505744"/>
            <a:ext cx="9018399" cy="144773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600" b="1" dirty="0">
                <a:solidFill>
                  <a:srgbClr val="0072C6"/>
                </a:solidFill>
                <a:latin typeface="Cambria" panose="02040503050406030204" pitchFamily="18" charset="0"/>
              </a:rPr>
              <a:t>$ Steps to create a Docker Container / Image </a:t>
            </a:r>
            <a:endParaRPr lang="en-US" sz="1600" dirty="0">
              <a:gradFill>
                <a:gsLst>
                  <a:gs pos="1250">
                    <a:srgbClr val="505050"/>
                  </a:gs>
                  <a:gs pos="100000">
                    <a:srgbClr val="505050"/>
                  </a:gs>
                </a:gsLst>
                <a:lin ang="5400000" scaled="0"/>
              </a:gradFill>
              <a:latin typeface="Cambria" panose="02040503050406030204" pitchFamily="18" charset="0"/>
            </a:endParaRPr>
          </a:p>
          <a:p>
            <a:pPr marL="0" indent="0" defTabSz="914367">
              <a:buNone/>
            </a:pPr>
            <a:r>
              <a:rPr lang="en-US" sz="1600" dirty="0">
                <a:gradFill>
                  <a:gsLst>
                    <a:gs pos="1250">
                      <a:srgbClr val="505050"/>
                    </a:gs>
                    <a:gs pos="100000">
                      <a:srgbClr val="505050"/>
                    </a:gs>
                  </a:gsLst>
                  <a:lin ang="5400000" scaled="0"/>
                </a:gradFill>
                <a:latin typeface="Cambria" panose="02040503050406030204" pitchFamily="18" charset="0"/>
              </a:rPr>
              <a:t> </a:t>
            </a:r>
          </a:p>
          <a:p>
            <a:pPr defTabSz="914367">
              <a:buFont typeface="+mj-lt"/>
              <a:buAutoNum type="arabicParenR"/>
            </a:pPr>
            <a:r>
              <a:rPr lang="en-US" sz="1600" dirty="0">
                <a:solidFill>
                  <a:schemeClr val="tx1"/>
                </a:solidFill>
                <a:latin typeface="Cambria" panose="02040503050406030204" pitchFamily="18" charset="0"/>
              </a:rPr>
              <a:t>Create a </a:t>
            </a:r>
            <a:r>
              <a:rPr lang="en-US" sz="1600" dirty="0" err="1">
                <a:solidFill>
                  <a:schemeClr val="tx1"/>
                </a:solidFill>
                <a:latin typeface="Cambria" panose="02040503050406030204" pitchFamily="18" charset="0"/>
              </a:rPr>
              <a:t>Dockerfile</a:t>
            </a:r>
            <a:r>
              <a:rPr lang="en-US" sz="1600" dirty="0">
                <a:solidFill>
                  <a:schemeClr val="tx1"/>
                </a:solidFill>
                <a:latin typeface="Cambria" panose="02040503050406030204" pitchFamily="18" charset="0"/>
              </a:rPr>
              <a:t> </a:t>
            </a:r>
          </a:p>
          <a:p>
            <a:pPr defTabSz="914367">
              <a:buFont typeface="+mj-lt"/>
              <a:buAutoNum type="arabicParenR"/>
            </a:pPr>
            <a:r>
              <a:rPr lang="en-US" sz="1600" b="0" dirty="0">
                <a:solidFill>
                  <a:schemeClr val="tx1"/>
                </a:solidFill>
                <a:effectLst/>
                <a:latin typeface="Cambria" panose="02040503050406030204" pitchFamily="18" charset="0"/>
              </a:rPr>
              <a:t>docker build -t employee-producer:1.0 .  </a:t>
            </a:r>
            <a:r>
              <a:rPr lang="en-US" sz="1600" b="0" dirty="0">
                <a:solidFill>
                  <a:schemeClr val="tx1"/>
                </a:solidFill>
                <a:effectLst/>
                <a:highlight>
                  <a:srgbClr val="FFFF00"/>
                </a:highlight>
                <a:latin typeface="Cambria" panose="02040503050406030204" pitchFamily="18" charset="0"/>
              </a:rPr>
              <a:t>OR</a:t>
            </a:r>
            <a:r>
              <a:rPr lang="en-US" sz="1600" b="0" dirty="0">
                <a:solidFill>
                  <a:schemeClr val="tx1"/>
                </a:solidFill>
                <a:effectLst/>
                <a:latin typeface="Cambria" panose="02040503050406030204" pitchFamily="18" charset="0"/>
              </a:rPr>
              <a:t>    </a:t>
            </a:r>
            <a:r>
              <a:rPr lang="en-US" sz="1600" dirty="0">
                <a:solidFill>
                  <a:schemeClr val="tx1"/>
                </a:solidFill>
                <a:latin typeface="Cambria" panose="02040503050406030204" pitchFamily="18" charset="0"/>
              </a:rPr>
              <a:t>docker build –t employee-producer .</a:t>
            </a:r>
          </a:p>
          <a:p>
            <a:pPr defTabSz="914367">
              <a:buFont typeface="+mj-lt"/>
              <a:buAutoNum type="arabicParenR"/>
            </a:pPr>
            <a:r>
              <a:rPr lang="en-US" sz="1600" dirty="0">
                <a:solidFill>
                  <a:schemeClr val="tx1"/>
                </a:solidFill>
                <a:latin typeface="Cambria" panose="02040503050406030204" pitchFamily="18" charset="0"/>
              </a:rPr>
              <a:t>docker images</a:t>
            </a:r>
          </a:p>
          <a:p>
            <a:pPr marL="0" indent="0" defTabSz="896386">
              <a:lnSpc>
                <a:spcPct val="100000"/>
              </a:lnSpc>
              <a:spcBef>
                <a:spcPts val="0"/>
              </a:spcBef>
              <a:buSzTx/>
              <a:buNone/>
            </a:pPr>
            <a:endParaRPr lang="en-US" sz="1600" b="1" dirty="0">
              <a:solidFill>
                <a:srgbClr val="0072C6"/>
              </a:solidFill>
              <a:latin typeface="Cambria" panose="02040503050406030204" pitchFamily="18" charset="0"/>
            </a:endParaRPr>
          </a:p>
          <a:p>
            <a:pPr marL="0" indent="0" defTabSz="914367">
              <a:buNone/>
            </a:pPr>
            <a:r>
              <a:rPr lang="en-US" sz="1600" dirty="0">
                <a:gradFill>
                  <a:gsLst>
                    <a:gs pos="1250">
                      <a:srgbClr val="505050"/>
                    </a:gs>
                    <a:gs pos="100000">
                      <a:srgbClr val="505050"/>
                    </a:gs>
                  </a:gsLst>
                  <a:lin ang="5400000" scaled="0"/>
                </a:gradFill>
                <a:latin typeface="Cambria" panose="02040503050406030204" pitchFamily="18" charset="0"/>
              </a:rPr>
              <a:t> </a:t>
            </a:r>
          </a:p>
          <a:p>
            <a:pPr marL="0" indent="0" defTabSz="896386">
              <a:lnSpc>
                <a:spcPct val="100000"/>
              </a:lnSpc>
              <a:spcBef>
                <a:spcPts val="0"/>
              </a:spcBef>
              <a:buSzTx/>
              <a:buNone/>
            </a:pPr>
            <a:endParaRPr lang="en-US" sz="1765" b="1" dirty="0">
              <a:solidFill>
                <a:srgbClr val="0072C6"/>
              </a:solidFill>
              <a:latin typeface="Consolas" charset="0"/>
            </a:endParaRPr>
          </a:p>
          <a:p>
            <a:pPr marL="0" indent="0" defTabSz="914367">
              <a:buNone/>
            </a:pPr>
            <a:r>
              <a:rPr lang="en-US" sz="1765" dirty="0">
                <a:gradFill>
                  <a:gsLst>
                    <a:gs pos="1250">
                      <a:srgbClr val="505050"/>
                    </a:gs>
                    <a:gs pos="100000">
                      <a:srgbClr val="505050"/>
                    </a:gs>
                  </a:gsLst>
                  <a:lin ang="5400000" scaled="0"/>
                </a:gradFill>
                <a:latin typeface="Consolas" charset="0"/>
              </a:rPr>
              <a:t> </a:t>
            </a:r>
            <a:endParaRPr lang="is-IS" sz="176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2" name="TextBox 1">
            <a:extLst>
              <a:ext uri="{FF2B5EF4-FFF2-40B4-BE49-F238E27FC236}">
                <a16:creationId xmlns:a16="http://schemas.microsoft.com/office/drawing/2014/main" id="{4076D988-8B18-4C79-8C0D-AADE2CB0F442}"/>
              </a:ext>
            </a:extLst>
          </p:cNvPr>
          <p:cNvSpPr txBox="1"/>
          <p:nvPr/>
        </p:nvSpPr>
        <p:spPr>
          <a:xfrm>
            <a:off x="967264" y="4980683"/>
            <a:ext cx="9779293" cy="1200329"/>
          </a:xfrm>
          <a:prstGeom prst="rect">
            <a:avLst/>
          </a:prstGeom>
          <a:noFill/>
        </p:spPr>
        <p:txBody>
          <a:bodyPr wrap="square" rtlCol="0">
            <a:spAutoFit/>
          </a:bodyPr>
          <a:lstStyle/>
          <a:p>
            <a:r>
              <a:rPr lang="en-US" b="1" dirty="0">
                <a:solidFill>
                  <a:srgbClr val="000000"/>
                </a:solidFill>
                <a:effectLst/>
                <a:latin typeface="Courier New" panose="02070309020205020404" pitchFamily="49" charset="0"/>
              </a:rPr>
              <a:t>NOTE</a:t>
            </a:r>
            <a:r>
              <a:rPr lang="en-US" b="0" dirty="0">
                <a:solidFill>
                  <a:srgbClr val="000000"/>
                </a:solidFill>
                <a:effectLst/>
                <a:latin typeface="Courier New" panose="02070309020205020404" pitchFamily="49" charset="0"/>
              </a:rPr>
              <a:t>: For ARM M1 Mac:</a:t>
            </a:r>
          </a:p>
          <a:p>
            <a:r>
              <a:rPr lang="en-US" b="0" dirty="0">
                <a:solidFill>
                  <a:srgbClr val="000000"/>
                </a:solidFill>
                <a:effectLst/>
                <a:latin typeface="Courier New" panose="02070309020205020404" pitchFamily="49" charset="0"/>
              </a:rPr>
              <a:t>docker build --platform=</a:t>
            </a:r>
            <a:r>
              <a:rPr lang="en-US" b="0" dirty="0" err="1">
                <a:solidFill>
                  <a:srgbClr val="000000"/>
                </a:solidFill>
                <a:effectLst/>
                <a:latin typeface="Courier New" panose="02070309020205020404" pitchFamily="49" charset="0"/>
              </a:rPr>
              <a:t>linux</a:t>
            </a:r>
            <a:r>
              <a:rPr lang="en-US" b="0" dirty="0">
                <a:solidFill>
                  <a:srgbClr val="000000"/>
                </a:solidFill>
                <a:effectLst/>
                <a:latin typeface="Courier New" panose="02070309020205020404" pitchFamily="49" charset="0"/>
              </a:rPr>
              <a:t>/amd64 -t </a:t>
            </a:r>
            <a:r>
              <a:rPr lang="en-US" sz="1800" b="0" dirty="0">
                <a:solidFill>
                  <a:schemeClr val="tx1"/>
                </a:solidFill>
                <a:effectLst/>
                <a:latin typeface="Cambria" panose="02040503050406030204" pitchFamily="18" charset="0"/>
              </a:rPr>
              <a:t>employee-producer</a:t>
            </a:r>
            <a:r>
              <a:rPr lang="en-US" b="0" dirty="0">
                <a:solidFill>
                  <a:srgbClr val="000000"/>
                </a:solidFill>
                <a:effectLst/>
                <a:latin typeface="Courier New" panose="02070309020205020404" pitchFamily="49" charset="0"/>
              </a:rPr>
              <a:t>:7.0-amd64 .</a:t>
            </a:r>
          </a:p>
          <a:p>
            <a:r>
              <a:rPr lang="en-US" b="0" dirty="0">
                <a:solidFill>
                  <a:srgbClr val="000000"/>
                </a:solidFill>
                <a:effectLst/>
                <a:latin typeface="Courier New" panose="02070309020205020404" pitchFamily="49" charset="0"/>
              </a:rPr>
              <a:t>docker build --platform=</a:t>
            </a:r>
            <a:r>
              <a:rPr lang="en-US" b="0" dirty="0" err="1">
                <a:solidFill>
                  <a:srgbClr val="000000"/>
                </a:solidFill>
                <a:effectLst/>
                <a:latin typeface="Courier New" panose="02070309020205020404" pitchFamily="49" charset="0"/>
              </a:rPr>
              <a:t>linux</a:t>
            </a:r>
            <a:r>
              <a:rPr lang="en-US" b="0" dirty="0">
                <a:solidFill>
                  <a:srgbClr val="000000"/>
                </a:solidFill>
                <a:effectLst/>
                <a:latin typeface="Courier New" panose="02070309020205020404" pitchFamily="49" charset="0"/>
              </a:rPr>
              <a:t>/amd64 -t employee-cert:7.0-amd64 .</a:t>
            </a:r>
          </a:p>
          <a:p>
            <a:endParaRPr lang="en-US" dirty="0"/>
          </a:p>
        </p:txBody>
      </p:sp>
    </p:spTree>
    <p:extLst>
      <p:ext uri="{BB962C8B-B14F-4D97-AF65-F5344CB8AC3E}">
        <p14:creationId xmlns:p14="http://schemas.microsoft.com/office/powerpoint/2010/main" val="5278490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906982" y="146393"/>
            <a:ext cx="4868992" cy="651744"/>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Azure Container Registry</a:t>
            </a:r>
          </a:p>
        </p:txBody>
      </p:sp>
      <p:pic>
        <p:nvPicPr>
          <p:cNvPr id="7" name="Picture 6" descr="A screenshot of a cell phone&#10;&#10;Description generated with very high confidence">
            <a:extLst>
              <a:ext uri="{FF2B5EF4-FFF2-40B4-BE49-F238E27FC236}">
                <a16:creationId xmlns:a16="http://schemas.microsoft.com/office/drawing/2014/main" id="{BC7EEDF4-B6A7-38EE-D5FE-4AB6DC6B9D08}"/>
              </a:ext>
            </a:extLst>
          </p:cNvPr>
          <p:cNvPicPr>
            <a:picLocks noChangeAspect="1"/>
          </p:cNvPicPr>
          <p:nvPr/>
        </p:nvPicPr>
        <p:blipFill rotWithShape="1">
          <a:blip r:embed="rId3">
            <a:extLst>
              <a:ext uri="{28A0092B-C50C-407E-A947-70E740481C1C}">
                <a14:useLocalDpi xmlns:a14="http://schemas.microsoft.com/office/drawing/2010/main" val="0"/>
              </a:ext>
            </a:extLst>
          </a:blip>
          <a:srcRect l="1886" t="6661" r="70732" b="32756"/>
          <a:stretch/>
        </p:blipFill>
        <p:spPr>
          <a:xfrm>
            <a:off x="3592671" y="100299"/>
            <a:ext cx="856581" cy="743933"/>
          </a:xfrm>
          <a:prstGeom prst="rect">
            <a:avLst/>
          </a:prstGeom>
        </p:spPr>
      </p:pic>
      <p:sp>
        <p:nvSpPr>
          <p:cNvPr id="11" name="TextBox 10">
            <a:extLst>
              <a:ext uri="{FF2B5EF4-FFF2-40B4-BE49-F238E27FC236}">
                <a16:creationId xmlns:a16="http://schemas.microsoft.com/office/drawing/2014/main" id="{F8D243AB-FDA9-BCA6-2649-944C233BCBC8}"/>
              </a:ext>
            </a:extLst>
          </p:cNvPr>
          <p:cNvSpPr txBox="1"/>
          <p:nvPr/>
        </p:nvSpPr>
        <p:spPr>
          <a:xfrm>
            <a:off x="485363" y="1339989"/>
            <a:ext cx="11533000" cy="4431983"/>
          </a:xfrm>
          <a:prstGeom prst="rect">
            <a:avLst/>
          </a:prstGeom>
          <a:noFill/>
        </p:spPr>
        <p:txBody>
          <a:bodyPr wrap="square">
            <a:spAutoFit/>
          </a:bodyPr>
          <a:lstStyle/>
          <a:p>
            <a:pPr marL="0" indent="0" defTabSz="896386">
              <a:lnSpc>
                <a:spcPct val="100000"/>
              </a:lnSpc>
              <a:spcBef>
                <a:spcPts val="0"/>
              </a:spcBef>
              <a:buSzTx/>
              <a:buNone/>
            </a:pPr>
            <a:endParaRPr lang="en-US"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marL="0" indent="0" defTabSz="896386">
              <a:lnSpc>
                <a:spcPct val="100000"/>
              </a:lnSpc>
              <a:spcBef>
                <a:spcPts val="0"/>
              </a:spcBef>
              <a:buSzTx/>
              <a:buNone/>
            </a:pPr>
            <a:r>
              <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Login to ACR:</a:t>
            </a:r>
          </a:p>
          <a:p>
            <a:pPr marL="342900" indent="-342900" defTabSz="896386">
              <a:lnSpc>
                <a:spcPct val="100000"/>
              </a:lnSpc>
              <a:spcBef>
                <a:spcPts val="0"/>
              </a:spcBef>
              <a:buSzTx/>
              <a:buFont typeface="+mj-lt"/>
              <a:buAutoNum type="arabicParenR"/>
            </a:pPr>
            <a:endParaRPr lang="en-US" sz="1200"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marL="0" marR="0">
              <a:spcBef>
                <a:spcPts val="0"/>
              </a:spcBef>
              <a:spcAft>
                <a:spcPts val="0"/>
              </a:spcAft>
            </a:pPr>
            <a:r>
              <a:rPr lang="en-US" sz="1800" dirty="0" err="1">
                <a:effectLst/>
                <a:latin typeface="Cambria" panose="02040503050406030204" pitchFamily="18" charset="0"/>
              </a:rPr>
              <a:t>az</a:t>
            </a:r>
            <a:r>
              <a:rPr lang="en-US" sz="1800" dirty="0">
                <a:effectLst/>
                <a:latin typeface="Cambria" panose="02040503050406030204" pitchFamily="18" charset="0"/>
              </a:rPr>
              <a:t> </a:t>
            </a:r>
            <a:r>
              <a:rPr lang="en-US" sz="1800" dirty="0" err="1">
                <a:effectLst/>
                <a:latin typeface="Cambria" panose="02040503050406030204" pitchFamily="18" charset="0"/>
              </a:rPr>
              <a:t>acr</a:t>
            </a:r>
            <a:r>
              <a:rPr lang="en-US" sz="1800" dirty="0">
                <a:effectLst/>
                <a:latin typeface="Cambria" panose="02040503050406030204" pitchFamily="18" charset="0"/>
              </a:rPr>
              <a:t> login --name </a:t>
            </a:r>
            <a:r>
              <a:rPr lang="en-US" sz="1800" dirty="0" err="1">
                <a:effectLst/>
                <a:latin typeface="Cambria" panose="02040503050406030204" pitchFamily="18" charset="0"/>
              </a:rPr>
              <a:t>aksbyexampleacr.azurecr.us</a:t>
            </a:r>
            <a:endParaRPr lang="en-US" sz="1800" dirty="0">
              <a:effectLst/>
              <a:latin typeface="Cambria" panose="02040503050406030204" pitchFamily="18" charset="0"/>
            </a:endParaRPr>
          </a:p>
          <a:p>
            <a:pPr marL="0" marR="0">
              <a:spcBef>
                <a:spcPts val="0"/>
              </a:spcBef>
              <a:spcAft>
                <a:spcPts val="0"/>
              </a:spcAft>
            </a:pPr>
            <a:r>
              <a:rPr lang="en-US" sz="1800" dirty="0">
                <a:solidFill>
                  <a:srgbClr val="000000"/>
                </a:solidFill>
                <a:effectLst/>
                <a:latin typeface="Cambria" panose="02040503050406030204" pitchFamily="18" charset="0"/>
              </a:rPr>
              <a:t>Login Succeeded</a:t>
            </a:r>
          </a:p>
          <a:p>
            <a:pPr marL="0" marR="0">
              <a:spcBef>
                <a:spcPts val="0"/>
              </a:spcBef>
              <a:spcAft>
                <a:spcPts val="0"/>
              </a:spcAft>
            </a:pPr>
            <a:r>
              <a:rPr lang="en-US" sz="1800" dirty="0">
                <a:solidFill>
                  <a:srgbClr val="000000"/>
                </a:solidFill>
                <a:effectLst/>
                <a:latin typeface="Cambria" panose="02040503050406030204" pitchFamily="18" charset="0"/>
              </a:rPr>
              <a:t> </a:t>
            </a:r>
          </a:p>
          <a:p>
            <a:pPr marL="0" marR="0">
              <a:spcBef>
                <a:spcPts val="0"/>
              </a:spcBef>
              <a:spcAft>
                <a:spcPts val="0"/>
              </a:spcAft>
            </a:pPr>
            <a:r>
              <a:rPr lang="en-US" sz="1800" dirty="0">
                <a:solidFill>
                  <a:srgbClr val="FF0000"/>
                </a:solidFill>
                <a:effectLst/>
                <a:latin typeface="Cambria" panose="02040503050406030204" pitchFamily="18" charset="0"/>
              </a:rPr>
              <a:t>OR</a:t>
            </a:r>
            <a:r>
              <a:rPr lang="en-US" sz="1800" dirty="0">
                <a:solidFill>
                  <a:srgbClr val="000000"/>
                </a:solidFill>
                <a:effectLst/>
                <a:latin typeface="Cambria" panose="02040503050406030204" pitchFamily="18" charset="0"/>
              </a:rPr>
              <a:t> </a:t>
            </a:r>
          </a:p>
          <a:p>
            <a:pPr marL="0" marR="0">
              <a:spcBef>
                <a:spcPts val="0"/>
              </a:spcBef>
              <a:spcAft>
                <a:spcPts val="0"/>
              </a:spcAft>
            </a:pPr>
            <a:r>
              <a:rPr lang="en-US" sz="1800" dirty="0">
                <a:solidFill>
                  <a:srgbClr val="000000"/>
                </a:solidFill>
                <a:effectLst/>
                <a:latin typeface="Cambria" panose="02040503050406030204" pitchFamily="18" charset="0"/>
              </a:rPr>
              <a:t> </a:t>
            </a:r>
          </a:p>
          <a:p>
            <a:pPr marL="0" marR="0">
              <a:spcBef>
                <a:spcPts val="0"/>
              </a:spcBef>
              <a:spcAft>
                <a:spcPts val="0"/>
              </a:spcAft>
            </a:pPr>
            <a:r>
              <a:rPr lang="en-US" sz="1800" dirty="0">
                <a:solidFill>
                  <a:srgbClr val="000000"/>
                </a:solidFill>
                <a:effectLst/>
                <a:latin typeface="Cambria" panose="02040503050406030204" pitchFamily="18" charset="0"/>
              </a:rPr>
              <a:t>1. Command Syntax: TOKEN=$(</a:t>
            </a:r>
            <a:r>
              <a:rPr lang="en-US" sz="1800" dirty="0" err="1">
                <a:solidFill>
                  <a:srgbClr val="000000"/>
                </a:solidFill>
                <a:effectLst/>
                <a:latin typeface="Cambria" panose="02040503050406030204" pitchFamily="18" charset="0"/>
              </a:rPr>
              <a:t>az</a:t>
            </a:r>
            <a:r>
              <a:rPr lang="en-US" sz="1800" dirty="0">
                <a:solidFill>
                  <a:srgbClr val="000000"/>
                </a:solidFill>
                <a:effectLst/>
                <a:latin typeface="Cambria" panose="02040503050406030204" pitchFamily="18" charset="0"/>
              </a:rPr>
              <a:t> </a:t>
            </a:r>
            <a:r>
              <a:rPr lang="en-US" sz="1800" dirty="0" err="1">
                <a:solidFill>
                  <a:srgbClr val="000000"/>
                </a:solidFill>
                <a:effectLst/>
                <a:latin typeface="Cambria" panose="02040503050406030204" pitchFamily="18" charset="0"/>
              </a:rPr>
              <a:t>acr</a:t>
            </a:r>
            <a:r>
              <a:rPr lang="en-US" sz="1800" dirty="0">
                <a:solidFill>
                  <a:srgbClr val="000000"/>
                </a:solidFill>
                <a:effectLst/>
                <a:latin typeface="Cambria" panose="02040503050406030204" pitchFamily="18" charset="0"/>
              </a:rPr>
              <a:t> login --name &lt;</a:t>
            </a:r>
            <a:r>
              <a:rPr lang="en-US" sz="1800" dirty="0" err="1">
                <a:solidFill>
                  <a:srgbClr val="000000"/>
                </a:solidFill>
                <a:effectLst/>
                <a:latin typeface="Cambria" panose="02040503050406030204" pitchFamily="18" charset="0"/>
              </a:rPr>
              <a:t>acrName</a:t>
            </a:r>
            <a:r>
              <a:rPr lang="en-US" sz="1800" dirty="0">
                <a:solidFill>
                  <a:srgbClr val="000000"/>
                </a:solidFill>
                <a:effectLst/>
                <a:latin typeface="Cambria" panose="02040503050406030204" pitchFamily="18" charset="0"/>
              </a:rPr>
              <a:t>&gt; --expose-token --output </a:t>
            </a:r>
            <a:r>
              <a:rPr lang="en-US" sz="1800" dirty="0" err="1">
                <a:solidFill>
                  <a:srgbClr val="000000"/>
                </a:solidFill>
                <a:effectLst/>
                <a:latin typeface="Cambria" panose="02040503050406030204" pitchFamily="18" charset="0"/>
              </a:rPr>
              <a:t>tsv</a:t>
            </a:r>
            <a:r>
              <a:rPr lang="en-US" sz="1800" dirty="0">
                <a:solidFill>
                  <a:srgbClr val="000000"/>
                </a:solidFill>
                <a:effectLst/>
                <a:latin typeface="Cambria" panose="02040503050406030204" pitchFamily="18" charset="0"/>
              </a:rPr>
              <a:t> --query </a:t>
            </a:r>
            <a:r>
              <a:rPr lang="en-US" sz="1800" dirty="0" err="1">
                <a:solidFill>
                  <a:srgbClr val="000000"/>
                </a:solidFill>
                <a:effectLst/>
                <a:latin typeface="Cambria" panose="02040503050406030204" pitchFamily="18" charset="0"/>
              </a:rPr>
              <a:t>accessToken</a:t>
            </a:r>
            <a:r>
              <a:rPr lang="en-US" sz="1800" dirty="0">
                <a:solidFill>
                  <a:srgbClr val="000000"/>
                </a:solidFill>
                <a:effectLst/>
                <a:latin typeface="Cambria" panose="02040503050406030204" pitchFamily="18" charset="0"/>
              </a:rPr>
              <a:t>)</a:t>
            </a:r>
          </a:p>
          <a:p>
            <a:pPr marL="0" marR="0">
              <a:spcBef>
                <a:spcPts val="0"/>
              </a:spcBef>
              <a:spcAft>
                <a:spcPts val="0"/>
              </a:spcAft>
            </a:pPr>
            <a:r>
              <a:rPr lang="en-US" sz="1800" dirty="0">
                <a:solidFill>
                  <a:srgbClr val="000000"/>
                </a:solidFill>
                <a:effectLst/>
                <a:latin typeface="Cambria" panose="02040503050406030204" pitchFamily="18" charset="0"/>
              </a:rPr>
              <a:t>Sample: </a:t>
            </a:r>
          </a:p>
          <a:p>
            <a:pPr marL="0" marR="0">
              <a:spcBef>
                <a:spcPts val="0"/>
              </a:spcBef>
              <a:spcAft>
                <a:spcPts val="0"/>
              </a:spcAft>
            </a:pPr>
            <a:r>
              <a:rPr lang="en-US" sz="1800" dirty="0">
                <a:solidFill>
                  <a:srgbClr val="000000"/>
                </a:solidFill>
                <a:effectLst/>
                <a:latin typeface="Cambria" panose="02040503050406030204" pitchFamily="18" charset="0"/>
              </a:rPr>
              <a:t>TOKEN=$(</a:t>
            </a:r>
            <a:r>
              <a:rPr lang="en-US" sz="1800" dirty="0" err="1">
                <a:solidFill>
                  <a:srgbClr val="000000"/>
                </a:solidFill>
                <a:effectLst/>
                <a:latin typeface="Cambria" panose="02040503050406030204" pitchFamily="18" charset="0"/>
              </a:rPr>
              <a:t>az</a:t>
            </a:r>
            <a:r>
              <a:rPr lang="en-US" sz="1800" dirty="0">
                <a:solidFill>
                  <a:srgbClr val="000000"/>
                </a:solidFill>
                <a:effectLst/>
                <a:latin typeface="Cambria" panose="02040503050406030204" pitchFamily="18" charset="0"/>
              </a:rPr>
              <a:t> </a:t>
            </a:r>
            <a:r>
              <a:rPr lang="en-US" sz="1800" dirty="0" err="1">
                <a:solidFill>
                  <a:srgbClr val="000000"/>
                </a:solidFill>
                <a:effectLst/>
                <a:latin typeface="Cambria" panose="02040503050406030204" pitchFamily="18" charset="0"/>
              </a:rPr>
              <a:t>acr</a:t>
            </a:r>
            <a:r>
              <a:rPr lang="en-US" sz="1800" dirty="0">
                <a:solidFill>
                  <a:srgbClr val="000000"/>
                </a:solidFill>
                <a:effectLst/>
                <a:latin typeface="Cambria" panose="02040503050406030204" pitchFamily="18" charset="0"/>
              </a:rPr>
              <a:t> login --name </a:t>
            </a:r>
            <a:r>
              <a:rPr lang="en-US" sz="1800" dirty="0" err="1">
                <a:solidFill>
                  <a:srgbClr val="000000"/>
                </a:solidFill>
                <a:effectLst/>
                <a:latin typeface="Cambria" panose="02040503050406030204" pitchFamily="18" charset="0"/>
              </a:rPr>
              <a:t>aksbyexampleacr.azurecr.us</a:t>
            </a:r>
            <a:r>
              <a:rPr lang="en-US" sz="1800" dirty="0">
                <a:solidFill>
                  <a:srgbClr val="000000"/>
                </a:solidFill>
                <a:effectLst/>
                <a:latin typeface="Cambria" panose="02040503050406030204" pitchFamily="18" charset="0"/>
              </a:rPr>
              <a:t> --expose-token --output </a:t>
            </a:r>
            <a:r>
              <a:rPr lang="en-US" sz="1800" dirty="0" err="1">
                <a:solidFill>
                  <a:srgbClr val="000000"/>
                </a:solidFill>
                <a:effectLst/>
                <a:latin typeface="Cambria" panose="02040503050406030204" pitchFamily="18" charset="0"/>
              </a:rPr>
              <a:t>tsv</a:t>
            </a:r>
            <a:r>
              <a:rPr lang="en-US" sz="1800" dirty="0">
                <a:solidFill>
                  <a:srgbClr val="000000"/>
                </a:solidFill>
                <a:effectLst/>
                <a:latin typeface="Cambria" panose="02040503050406030204" pitchFamily="18" charset="0"/>
              </a:rPr>
              <a:t> --query </a:t>
            </a:r>
            <a:r>
              <a:rPr lang="en-US" sz="1800" dirty="0" err="1">
                <a:solidFill>
                  <a:srgbClr val="000000"/>
                </a:solidFill>
                <a:effectLst/>
                <a:latin typeface="Cambria" panose="02040503050406030204" pitchFamily="18" charset="0"/>
              </a:rPr>
              <a:t>accessToken</a:t>
            </a:r>
            <a:r>
              <a:rPr lang="en-US" sz="1800" dirty="0">
                <a:solidFill>
                  <a:srgbClr val="000000"/>
                </a:solidFill>
                <a:effectLst/>
                <a:latin typeface="Cambria" panose="02040503050406030204" pitchFamily="18" charset="0"/>
              </a:rPr>
              <a:t>)</a:t>
            </a:r>
          </a:p>
          <a:p>
            <a:pPr marL="0" marR="0">
              <a:spcBef>
                <a:spcPts val="0"/>
              </a:spcBef>
              <a:spcAft>
                <a:spcPts val="0"/>
              </a:spcAft>
            </a:pPr>
            <a:r>
              <a:rPr lang="en-US" sz="1800" dirty="0">
                <a:solidFill>
                  <a:srgbClr val="000000"/>
                </a:solidFill>
                <a:effectLst/>
                <a:latin typeface="Cambria" panose="02040503050406030204" pitchFamily="18" charset="0"/>
              </a:rPr>
              <a:t>2. echo $TOKEN</a:t>
            </a:r>
          </a:p>
          <a:p>
            <a:pPr marL="0" marR="0">
              <a:spcBef>
                <a:spcPts val="0"/>
              </a:spcBef>
              <a:spcAft>
                <a:spcPts val="0"/>
              </a:spcAft>
            </a:pPr>
            <a:r>
              <a:rPr lang="en-US" sz="1800" dirty="0">
                <a:solidFill>
                  <a:srgbClr val="000000"/>
                </a:solidFill>
                <a:effectLst/>
                <a:latin typeface="Cambria" panose="02040503050406030204" pitchFamily="18" charset="0"/>
              </a:rPr>
              <a:t>3. docker login </a:t>
            </a:r>
            <a:r>
              <a:rPr lang="en-US" sz="1800" dirty="0" err="1">
                <a:solidFill>
                  <a:srgbClr val="000000"/>
                </a:solidFill>
                <a:effectLst/>
                <a:latin typeface="Cambria" panose="02040503050406030204" pitchFamily="18" charset="0"/>
              </a:rPr>
              <a:t>aksbyexampleacr.azurecr.us</a:t>
            </a:r>
            <a:r>
              <a:rPr lang="en-US" sz="1800" dirty="0">
                <a:solidFill>
                  <a:srgbClr val="000000"/>
                </a:solidFill>
                <a:effectLst/>
                <a:latin typeface="Cambria" panose="02040503050406030204" pitchFamily="18" charset="0"/>
              </a:rPr>
              <a:t> --username 00000000-0000-0000-0000-000000000000 --password $TOKEN</a:t>
            </a:r>
          </a:p>
          <a:p>
            <a:pPr marL="0" marR="0">
              <a:spcBef>
                <a:spcPts val="0"/>
              </a:spcBef>
              <a:spcAft>
                <a:spcPts val="0"/>
              </a:spcAft>
            </a:pPr>
            <a:r>
              <a:rPr lang="en-US" sz="1800" dirty="0">
                <a:solidFill>
                  <a:srgbClr val="000000"/>
                </a:solidFill>
                <a:effectLst/>
                <a:latin typeface="Cambria" panose="02040503050406030204" pitchFamily="18" charset="0"/>
              </a:rPr>
              <a:t>You will see a message: Login Succeeded</a:t>
            </a:r>
          </a:p>
          <a:p>
            <a:pPr marL="0" indent="0" defTabSz="896386">
              <a:lnSpc>
                <a:spcPct val="100000"/>
              </a:lnSpc>
              <a:spcBef>
                <a:spcPts val="0"/>
              </a:spcBef>
              <a:buSzTx/>
              <a:buNone/>
            </a:pPr>
            <a:endParaRPr lang="en-US" sz="1800" b="1" dirty="0">
              <a:solidFill>
                <a:srgbClr val="0072C6"/>
              </a:solidFill>
              <a:latin typeface="Cambria" panose="02040503050406030204" pitchFamily="18" charset="0"/>
            </a:endParaRPr>
          </a:p>
        </p:txBody>
      </p:sp>
    </p:spTree>
    <p:extLst>
      <p:ext uri="{BB962C8B-B14F-4D97-AF65-F5344CB8AC3E}">
        <p14:creationId xmlns:p14="http://schemas.microsoft.com/office/powerpoint/2010/main" val="2424376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906982" y="146393"/>
            <a:ext cx="4868992" cy="651744"/>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Azure Container Registry</a:t>
            </a:r>
          </a:p>
        </p:txBody>
      </p:sp>
      <p:pic>
        <p:nvPicPr>
          <p:cNvPr id="7" name="Picture 6" descr="A screenshot of a cell phone&#10;&#10;Description generated with very high confidence">
            <a:extLst>
              <a:ext uri="{FF2B5EF4-FFF2-40B4-BE49-F238E27FC236}">
                <a16:creationId xmlns:a16="http://schemas.microsoft.com/office/drawing/2014/main" id="{BC7EEDF4-B6A7-38EE-D5FE-4AB6DC6B9D08}"/>
              </a:ext>
            </a:extLst>
          </p:cNvPr>
          <p:cNvPicPr>
            <a:picLocks noChangeAspect="1"/>
          </p:cNvPicPr>
          <p:nvPr/>
        </p:nvPicPr>
        <p:blipFill rotWithShape="1">
          <a:blip r:embed="rId3">
            <a:extLst>
              <a:ext uri="{28A0092B-C50C-407E-A947-70E740481C1C}">
                <a14:useLocalDpi xmlns:a14="http://schemas.microsoft.com/office/drawing/2010/main" val="0"/>
              </a:ext>
            </a:extLst>
          </a:blip>
          <a:srcRect l="1886" t="6661" r="70732" b="32756"/>
          <a:stretch/>
        </p:blipFill>
        <p:spPr>
          <a:xfrm>
            <a:off x="3592671" y="100299"/>
            <a:ext cx="856581" cy="743933"/>
          </a:xfrm>
          <a:prstGeom prst="rect">
            <a:avLst/>
          </a:prstGeom>
        </p:spPr>
      </p:pic>
      <p:sp>
        <p:nvSpPr>
          <p:cNvPr id="11" name="TextBox 10">
            <a:extLst>
              <a:ext uri="{FF2B5EF4-FFF2-40B4-BE49-F238E27FC236}">
                <a16:creationId xmlns:a16="http://schemas.microsoft.com/office/drawing/2014/main" id="{F8D243AB-FDA9-BCA6-2649-944C233BCBC8}"/>
              </a:ext>
            </a:extLst>
          </p:cNvPr>
          <p:cNvSpPr txBox="1"/>
          <p:nvPr/>
        </p:nvSpPr>
        <p:spPr>
          <a:xfrm>
            <a:off x="485363" y="1339989"/>
            <a:ext cx="11533000" cy="3785652"/>
          </a:xfrm>
          <a:prstGeom prst="rect">
            <a:avLst/>
          </a:prstGeom>
          <a:noFill/>
        </p:spPr>
        <p:txBody>
          <a:bodyPr wrap="square">
            <a:spAutoFit/>
          </a:bodyPr>
          <a:lstStyle/>
          <a:p>
            <a:pPr marL="0" indent="0" defTabSz="896386">
              <a:lnSpc>
                <a:spcPct val="100000"/>
              </a:lnSpc>
              <a:spcBef>
                <a:spcPts val="0"/>
              </a:spcBef>
              <a:buSzTx/>
              <a:buNone/>
            </a:pPr>
            <a:r>
              <a:rPr lang="en-US" sz="1800"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 Steps to push Docker images to ACR</a:t>
            </a:r>
          </a:p>
          <a:p>
            <a:pPr marL="0" indent="0" defTabSz="896386">
              <a:lnSpc>
                <a:spcPct val="100000"/>
              </a:lnSpc>
              <a:spcBef>
                <a:spcPts val="0"/>
              </a:spcBef>
              <a:buSzTx/>
              <a:buNone/>
            </a:pPr>
            <a:endParaRPr lang="en-US"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marL="0" indent="0" defTabSz="896386">
              <a:lnSpc>
                <a:spcPct val="100000"/>
              </a:lnSpc>
              <a:spcBef>
                <a:spcPts val="0"/>
              </a:spcBef>
              <a:buSzTx/>
              <a:buNone/>
            </a:pPr>
            <a:r>
              <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After Login to ACR:</a:t>
            </a:r>
          </a:p>
          <a:p>
            <a:pPr marL="342900" indent="-342900" defTabSz="896386">
              <a:lnSpc>
                <a:spcPct val="100000"/>
              </a:lnSpc>
              <a:spcBef>
                <a:spcPts val="0"/>
              </a:spcBef>
              <a:buSzTx/>
              <a:buFont typeface="+mj-lt"/>
              <a:buAutoNum type="arabicParenR"/>
            </a:pPr>
            <a:endParaRPr lang="en-US" sz="1200"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defTabSz="914367">
              <a:buFont typeface="+mj-lt"/>
              <a:buAutoNum type="arabicParenR"/>
            </a:pPr>
            <a:r>
              <a:rPr lang="en-US" sz="1400" dirty="0">
                <a:solidFill>
                  <a:schemeClr val="tx1"/>
                </a:solidFill>
                <a:latin typeface="Cambria" panose="02040503050406030204" pitchFamily="18" charset="0"/>
              </a:rPr>
              <a:t> Create a </a:t>
            </a:r>
            <a:r>
              <a:rPr lang="en-US" sz="1400" dirty="0" err="1">
                <a:solidFill>
                  <a:schemeClr val="tx1"/>
                </a:solidFill>
                <a:latin typeface="Cambria" panose="02040503050406030204" pitchFamily="18" charset="0"/>
              </a:rPr>
              <a:t>Dockerfile</a:t>
            </a:r>
            <a:r>
              <a:rPr lang="en-US" sz="1400" dirty="0">
                <a:solidFill>
                  <a:schemeClr val="tx1"/>
                </a:solidFill>
                <a:latin typeface="Cambria" panose="02040503050406030204" pitchFamily="18" charset="0"/>
              </a:rPr>
              <a:t> </a:t>
            </a:r>
          </a:p>
          <a:p>
            <a:pPr defTabSz="914367">
              <a:buFont typeface="+mj-lt"/>
              <a:buAutoNum type="arabicParenR"/>
            </a:pPr>
            <a:r>
              <a:rPr lang="en-US" sz="1400" b="0" dirty="0">
                <a:solidFill>
                  <a:schemeClr val="tx1"/>
                </a:solidFill>
                <a:effectLst/>
                <a:latin typeface="Cambria" panose="02040503050406030204" pitchFamily="18" charset="0"/>
              </a:rPr>
              <a:t> docker build -t employee-producer:1.0 .  </a:t>
            </a:r>
            <a:r>
              <a:rPr lang="en-US" sz="1400" b="0" dirty="0">
                <a:solidFill>
                  <a:schemeClr val="tx1"/>
                </a:solidFill>
                <a:effectLst/>
                <a:highlight>
                  <a:srgbClr val="FFFF00"/>
                </a:highlight>
                <a:latin typeface="Cambria" panose="02040503050406030204" pitchFamily="18" charset="0"/>
              </a:rPr>
              <a:t>OR</a:t>
            </a:r>
            <a:r>
              <a:rPr lang="en-US" sz="1400" b="0" dirty="0">
                <a:solidFill>
                  <a:schemeClr val="tx1"/>
                </a:solidFill>
                <a:effectLst/>
                <a:latin typeface="Cambria" panose="02040503050406030204" pitchFamily="18" charset="0"/>
              </a:rPr>
              <a:t>    </a:t>
            </a:r>
            <a:r>
              <a:rPr lang="en-US" sz="1400" dirty="0">
                <a:solidFill>
                  <a:schemeClr val="tx1"/>
                </a:solidFill>
                <a:latin typeface="Cambria" panose="02040503050406030204" pitchFamily="18" charset="0"/>
              </a:rPr>
              <a:t>docker build –t employee-producer .</a:t>
            </a:r>
          </a:p>
          <a:p>
            <a:pPr defTabSz="914367">
              <a:buFont typeface="+mj-lt"/>
              <a:buAutoNum type="arabicParenR"/>
            </a:pPr>
            <a:r>
              <a:rPr lang="en-US" sz="1400" dirty="0">
                <a:solidFill>
                  <a:schemeClr val="tx1"/>
                </a:solidFill>
                <a:latin typeface="Cambria" panose="02040503050406030204" pitchFamily="18" charset="0"/>
              </a:rPr>
              <a:t> docker images</a:t>
            </a:r>
          </a:p>
          <a:p>
            <a:pPr defTabSz="914367">
              <a:buFont typeface="+mj-lt"/>
              <a:buAutoNum type="arabicParenR"/>
            </a:pPr>
            <a:endParaRPr lang="en-US" sz="1400" dirty="0">
              <a:solidFill>
                <a:schemeClr val="tx1"/>
              </a:solidFill>
              <a:latin typeface="Cambria" panose="02040503050406030204" pitchFamily="18" charset="0"/>
            </a:endParaRPr>
          </a:p>
          <a:p>
            <a:pPr marL="0" indent="0" defTabSz="896386">
              <a:lnSpc>
                <a:spcPct val="100000"/>
              </a:lnSpc>
              <a:spcBef>
                <a:spcPts val="0"/>
              </a:spcBef>
              <a:buSzTx/>
              <a:buNone/>
            </a:pPr>
            <a:r>
              <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Push Docker Image to ACR:</a:t>
            </a:r>
          </a:p>
          <a:p>
            <a:pPr marL="0" indent="0" defTabSz="896386">
              <a:lnSpc>
                <a:spcPct val="100000"/>
              </a:lnSpc>
              <a:spcBef>
                <a:spcPts val="0"/>
              </a:spcBef>
              <a:buSzTx/>
              <a:buNone/>
            </a:pPr>
            <a:endPar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marL="342900" indent="-342900">
              <a:buFont typeface="+mj-lt"/>
              <a:buAutoNum type="arabicParenR"/>
            </a:pPr>
            <a:r>
              <a:rPr lang="en-US" sz="1600" b="0" dirty="0">
                <a:solidFill>
                  <a:srgbClr val="000000"/>
                </a:solidFill>
                <a:effectLst/>
                <a:latin typeface="Cambria" panose="02040503050406030204" pitchFamily="18" charset="0"/>
              </a:rPr>
              <a:t>docker tag </a:t>
            </a:r>
            <a:r>
              <a:rPr lang="en-US" sz="1600" b="0" dirty="0">
                <a:solidFill>
                  <a:srgbClr val="000000"/>
                </a:solidFill>
                <a:effectLst/>
                <a:latin typeface="Courier New" panose="02070309020205020404" pitchFamily="49" charset="0"/>
              </a:rPr>
              <a:t>employee-cert:7.0-amd64 </a:t>
            </a:r>
            <a:r>
              <a:rPr lang="en-US" sz="1600" b="0" dirty="0" err="1">
                <a:solidFill>
                  <a:srgbClr val="000000"/>
                </a:solidFill>
                <a:effectLst/>
                <a:latin typeface="Cambria" panose="02040503050406030204" pitchFamily="18" charset="0"/>
              </a:rPr>
              <a:t>aksbyexampleacr.azurecr.us</a:t>
            </a:r>
            <a:r>
              <a:rPr lang="en-US" sz="1600" b="0" dirty="0">
                <a:solidFill>
                  <a:srgbClr val="000000"/>
                </a:solidFill>
                <a:effectLst/>
                <a:latin typeface="Cambria" panose="02040503050406030204" pitchFamily="18" charset="0"/>
              </a:rPr>
              <a:t>/</a:t>
            </a:r>
            <a:r>
              <a:rPr lang="en-US" sz="1600" b="0" dirty="0">
                <a:solidFill>
                  <a:srgbClr val="000000"/>
                </a:solidFill>
                <a:effectLst/>
                <a:latin typeface="Courier New" panose="02070309020205020404" pitchFamily="49" charset="0"/>
              </a:rPr>
              <a:t>employee-cert:7.0-amd64 </a:t>
            </a:r>
            <a:endParaRPr lang="en-US" sz="1600" b="0" dirty="0">
              <a:solidFill>
                <a:srgbClr val="000000"/>
              </a:solidFill>
              <a:effectLst/>
              <a:latin typeface="Cambria" panose="02040503050406030204" pitchFamily="18" charset="0"/>
            </a:endParaRPr>
          </a:p>
          <a:p>
            <a:pPr marL="342900" indent="-342900">
              <a:buFont typeface="+mj-lt"/>
              <a:buAutoNum type="arabicParenR"/>
            </a:pPr>
            <a:r>
              <a:rPr lang="en-US" sz="1600" b="0" dirty="0">
                <a:solidFill>
                  <a:srgbClr val="000000"/>
                </a:solidFill>
                <a:effectLst/>
                <a:latin typeface="Cambria" panose="02040503050406030204" pitchFamily="18" charset="0"/>
              </a:rPr>
              <a:t>docker push </a:t>
            </a:r>
            <a:r>
              <a:rPr lang="en-US" sz="1600" b="0" dirty="0" err="1">
                <a:solidFill>
                  <a:srgbClr val="000000"/>
                </a:solidFill>
                <a:effectLst/>
                <a:latin typeface="Cambria" panose="02040503050406030204" pitchFamily="18" charset="0"/>
              </a:rPr>
              <a:t>aksbyexampleacr.azurecr.us</a:t>
            </a:r>
            <a:r>
              <a:rPr lang="en-US" sz="1600" b="0" dirty="0">
                <a:solidFill>
                  <a:srgbClr val="000000"/>
                </a:solidFill>
                <a:effectLst/>
                <a:latin typeface="Cambria" panose="02040503050406030204" pitchFamily="18" charset="0"/>
              </a:rPr>
              <a:t>/</a:t>
            </a:r>
            <a:r>
              <a:rPr lang="en-US" sz="1600" b="0" dirty="0">
                <a:solidFill>
                  <a:srgbClr val="000000"/>
                </a:solidFill>
                <a:effectLst/>
                <a:latin typeface="Courier New" panose="02070309020205020404" pitchFamily="49" charset="0"/>
              </a:rPr>
              <a:t>employee-cert:7.0-amd64 </a:t>
            </a:r>
          </a:p>
          <a:p>
            <a:pPr marL="342900" indent="-342900">
              <a:buFont typeface="+mj-lt"/>
              <a:buAutoNum type="arabicParenR"/>
            </a:pPr>
            <a:r>
              <a:rPr lang="en-US" sz="1600" b="0" dirty="0" err="1">
                <a:solidFill>
                  <a:srgbClr val="000000"/>
                </a:solidFill>
                <a:effectLst/>
                <a:latin typeface="Cambria" panose="02040503050406030204" pitchFamily="18" charset="0"/>
              </a:rPr>
              <a:t>az</a:t>
            </a:r>
            <a:r>
              <a:rPr lang="en-US" sz="1600" b="0" dirty="0">
                <a:solidFill>
                  <a:srgbClr val="000000"/>
                </a:solidFill>
                <a:effectLst/>
                <a:latin typeface="Cambria" panose="02040503050406030204" pitchFamily="18" charset="0"/>
              </a:rPr>
              <a:t> </a:t>
            </a:r>
            <a:r>
              <a:rPr lang="en-US" sz="1600" b="0" dirty="0" err="1">
                <a:solidFill>
                  <a:srgbClr val="000000"/>
                </a:solidFill>
                <a:effectLst/>
                <a:latin typeface="Cambria" panose="02040503050406030204" pitchFamily="18" charset="0"/>
              </a:rPr>
              <a:t>acr</a:t>
            </a:r>
            <a:r>
              <a:rPr lang="en-US" sz="1600" b="0" dirty="0">
                <a:solidFill>
                  <a:srgbClr val="000000"/>
                </a:solidFill>
                <a:effectLst/>
                <a:latin typeface="Cambria" panose="02040503050406030204" pitchFamily="18" charset="0"/>
              </a:rPr>
              <a:t> repository list --name </a:t>
            </a:r>
            <a:r>
              <a:rPr lang="en-US" sz="1600" b="0" dirty="0" err="1">
                <a:solidFill>
                  <a:srgbClr val="000000"/>
                </a:solidFill>
                <a:effectLst/>
                <a:latin typeface="Cambria" panose="02040503050406030204" pitchFamily="18" charset="0"/>
              </a:rPr>
              <a:t>aksbyexampleacr</a:t>
            </a:r>
            <a:r>
              <a:rPr lang="en-US" sz="1600" b="0" dirty="0">
                <a:solidFill>
                  <a:srgbClr val="000000"/>
                </a:solidFill>
                <a:effectLst/>
                <a:latin typeface="Cambria" panose="02040503050406030204" pitchFamily="18" charset="0"/>
              </a:rPr>
              <a:t> </a:t>
            </a:r>
          </a:p>
          <a:p>
            <a:pPr marL="342900" indent="-342900">
              <a:buFont typeface="+mj-lt"/>
              <a:buAutoNum type="arabicParenR"/>
            </a:pPr>
            <a:r>
              <a:rPr lang="en-US" sz="1600" b="0" dirty="0">
                <a:solidFill>
                  <a:srgbClr val="000000"/>
                </a:solidFill>
                <a:effectLst/>
                <a:latin typeface="Cambria" panose="02040503050406030204" pitchFamily="18" charset="0"/>
              </a:rPr>
              <a:t>Verify in Azure Portal --&gt; ACR --&gt; Repositories</a:t>
            </a:r>
          </a:p>
          <a:p>
            <a:pPr marL="0" indent="0" defTabSz="896386">
              <a:lnSpc>
                <a:spcPct val="100000"/>
              </a:lnSpc>
              <a:spcBef>
                <a:spcPts val="0"/>
              </a:spcBef>
              <a:buSzTx/>
              <a:buNone/>
            </a:pPr>
            <a:endParaRPr lang="en-US" sz="1800" b="1" dirty="0">
              <a:solidFill>
                <a:srgbClr val="0072C6"/>
              </a:solidFill>
              <a:latin typeface="Cambria" panose="02040503050406030204" pitchFamily="18" charset="0"/>
            </a:endParaRPr>
          </a:p>
        </p:txBody>
      </p:sp>
      <p:sp>
        <p:nvSpPr>
          <p:cNvPr id="2" name="TextBox 1">
            <a:extLst>
              <a:ext uri="{FF2B5EF4-FFF2-40B4-BE49-F238E27FC236}">
                <a16:creationId xmlns:a16="http://schemas.microsoft.com/office/drawing/2014/main" id="{966EA7F7-48F0-9CA9-90DB-45E632BF5D6D}"/>
              </a:ext>
            </a:extLst>
          </p:cNvPr>
          <p:cNvSpPr txBox="1"/>
          <p:nvPr/>
        </p:nvSpPr>
        <p:spPr>
          <a:xfrm>
            <a:off x="591127" y="5518011"/>
            <a:ext cx="9145452" cy="923330"/>
          </a:xfrm>
          <a:prstGeom prst="rect">
            <a:avLst/>
          </a:prstGeom>
          <a:noFill/>
        </p:spPr>
        <p:txBody>
          <a:bodyPr wrap="none" rtlCol="0">
            <a:spAutoFit/>
          </a:bodyPr>
          <a:lstStyle/>
          <a:p>
            <a:r>
              <a:rPr lang="en-US" b="1" dirty="0">
                <a:solidFill>
                  <a:srgbClr val="000000"/>
                </a:solidFill>
                <a:effectLst/>
                <a:latin typeface="Courier New" panose="02070309020205020404" pitchFamily="49" charset="0"/>
              </a:rPr>
              <a:t>NOTE</a:t>
            </a:r>
            <a:r>
              <a:rPr lang="en-US" b="0" dirty="0">
                <a:solidFill>
                  <a:srgbClr val="000000"/>
                </a:solidFill>
                <a:effectLst/>
                <a:latin typeface="Courier New" panose="02070309020205020404" pitchFamily="49" charset="0"/>
              </a:rPr>
              <a:t>: For ARM M1 Mac:</a:t>
            </a:r>
          </a:p>
          <a:p>
            <a:r>
              <a:rPr lang="en-US" b="0" dirty="0">
                <a:solidFill>
                  <a:srgbClr val="000000"/>
                </a:solidFill>
                <a:effectLst/>
                <a:latin typeface="Courier New" panose="02070309020205020404" pitchFamily="49" charset="0"/>
              </a:rPr>
              <a:t>docker build --platform=</a:t>
            </a:r>
            <a:r>
              <a:rPr lang="en-US" b="0" dirty="0" err="1">
                <a:solidFill>
                  <a:srgbClr val="000000"/>
                </a:solidFill>
                <a:effectLst/>
                <a:latin typeface="Courier New" panose="02070309020205020404" pitchFamily="49" charset="0"/>
              </a:rPr>
              <a:t>linux</a:t>
            </a:r>
            <a:r>
              <a:rPr lang="en-US" b="0" dirty="0">
                <a:solidFill>
                  <a:srgbClr val="000000"/>
                </a:solidFill>
                <a:effectLst/>
                <a:latin typeface="Courier New" panose="02070309020205020404" pitchFamily="49" charset="0"/>
              </a:rPr>
              <a:t>/amd64 -t employee-cert:7.0-amd64 .</a:t>
            </a:r>
          </a:p>
          <a:p>
            <a:endParaRPr lang="en-US" dirty="0"/>
          </a:p>
        </p:txBody>
      </p:sp>
    </p:spTree>
    <p:extLst>
      <p:ext uri="{BB962C8B-B14F-4D97-AF65-F5344CB8AC3E}">
        <p14:creationId xmlns:p14="http://schemas.microsoft.com/office/powerpoint/2010/main" val="24739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906982" y="146393"/>
            <a:ext cx="4868992" cy="651744"/>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Azure Container Registry</a:t>
            </a:r>
          </a:p>
        </p:txBody>
      </p:sp>
      <p:pic>
        <p:nvPicPr>
          <p:cNvPr id="7" name="Picture 6" descr="A screenshot of a cell phone&#10;&#10;Description generated with very high confidence">
            <a:extLst>
              <a:ext uri="{FF2B5EF4-FFF2-40B4-BE49-F238E27FC236}">
                <a16:creationId xmlns:a16="http://schemas.microsoft.com/office/drawing/2014/main" id="{BC7EEDF4-B6A7-38EE-D5FE-4AB6DC6B9D08}"/>
              </a:ext>
            </a:extLst>
          </p:cNvPr>
          <p:cNvPicPr>
            <a:picLocks noChangeAspect="1"/>
          </p:cNvPicPr>
          <p:nvPr/>
        </p:nvPicPr>
        <p:blipFill rotWithShape="1">
          <a:blip r:embed="rId3">
            <a:extLst>
              <a:ext uri="{28A0092B-C50C-407E-A947-70E740481C1C}">
                <a14:useLocalDpi xmlns:a14="http://schemas.microsoft.com/office/drawing/2010/main" val="0"/>
              </a:ext>
            </a:extLst>
          </a:blip>
          <a:srcRect l="1886" t="6661" r="70732" b="32756"/>
          <a:stretch/>
        </p:blipFill>
        <p:spPr>
          <a:xfrm>
            <a:off x="3592671" y="100299"/>
            <a:ext cx="856581" cy="743933"/>
          </a:xfrm>
          <a:prstGeom prst="rect">
            <a:avLst/>
          </a:prstGeom>
        </p:spPr>
      </p:pic>
      <p:sp>
        <p:nvSpPr>
          <p:cNvPr id="11" name="TextBox 10">
            <a:extLst>
              <a:ext uri="{FF2B5EF4-FFF2-40B4-BE49-F238E27FC236}">
                <a16:creationId xmlns:a16="http://schemas.microsoft.com/office/drawing/2014/main" id="{F8D243AB-FDA9-BCA6-2649-944C233BCBC8}"/>
              </a:ext>
            </a:extLst>
          </p:cNvPr>
          <p:cNvSpPr txBox="1"/>
          <p:nvPr/>
        </p:nvSpPr>
        <p:spPr>
          <a:xfrm>
            <a:off x="485363" y="1339989"/>
            <a:ext cx="11533000" cy="2862322"/>
          </a:xfrm>
          <a:prstGeom prst="rect">
            <a:avLst/>
          </a:prstGeom>
          <a:noFill/>
        </p:spPr>
        <p:txBody>
          <a:bodyPr wrap="square">
            <a:spAutoFit/>
          </a:bodyPr>
          <a:lstStyle/>
          <a:p>
            <a:pPr marL="0" indent="0" defTabSz="896386">
              <a:lnSpc>
                <a:spcPct val="100000"/>
              </a:lnSpc>
              <a:spcBef>
                <a:spcPts val="0"/>
              </a:spcBef>
              <a:buSzTx/>
              <a:buNone/>
            </a:pPr>
            <a:r>
              <a:rPr lang="en-US" sz="1800"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 Steps to push Docker images to ACR – Microservice # 1 </a:t>
            </a:r>
          </a:p>
          <a:p>
            <a:pPr marL="0" indent="0" defTabSz="896386">
              <a:lnSpc>
                <a:spcPct val="100000"/>
              </a:lnSpc>
              <a:spcBef>
                <a:spcPts val="0"/>
              </a:spcBef>
              <a:buSzTx/>
              <a:buNone/>
            </a:pPr>
            <a:r>
              <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 </a:t>
            </a:r>
          </a:p>
          <a:p>
            <a:pPr marL="0" indent="0" defTabSz="896386">
              <a:lnSpc>
                <a:spcPct val="100000"/>
              </a:lnSpc>
              <a:spcBef>
                <a:spcPts val="0"/>
              </a:spcBef>
              <a:buSzTx/>
              <a:buNone/>
            </a:pPr>
            <a:endPar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marL="342900" indent="-342900">
              <a:buFont typeface="+mj-lt"/>
              <a:buAutoNum type="arabicParenR"/>
            </a:pPr>
            <a:r>
              <a:rPr lang="en-US" b="0" dirty="0">
                <a:solidFill>
                  <a:srgbClr val="000000"/>
                </a:solidFill>
                <a:effectLst/>
                <a:latin typeface="Courier New" panose="02070309020205020404" pitchFamily="49" charset="0"/>
              </a:rPr>
              <a:t>docker build -t employee-cert:1.0 .</a:t>
            </a:r>
          </a:p>
          <a:p>
            <a:pPr marL="342900" indent="-342900">
              <a:buFont typeface="+mj-lt"/>
              <a:buAutoNum type="arabicParenR"/>
            </a:pPr>
            <a:r>
              <a:rPr lang="en-US" b="0" dirty="0">
                <a:solidFill>
                  <a:srgbClr val="000000"/>
                </a:solidFill>
                <a:effectLst/>
                <a:latin typeface="Courier New" panose="02070309020205020404" pitchFamily="49" charset="0"/>
              </a:rPr>
              <a:t>docker images</a:t>
            </a:r>
          </a:p>
          <a:p>
            <a:pPr marL="342900" indent="-342900">
              <a:buFont typeface="+mj-lt"/>
              <a:buAutoNum type="arabicParenR"/>
            </a:pPr>
            <a:r>
              <a:rPr lang="en-US" b="0" dirty="0">
                <a:solidFill>
                  <a:srgbClr val="000000"/>
                </a:solidFill>
                <a:effectLst/>
                <a:latin typeface="Courier New" panose="02070309020205020404" pitchFamily="49" charset="0"/>
              </a:rPr>
              <a:t>docker tag employee-cert:1.0 </a:t>
            </a:r>
            <a:r>
              <a:rPr lang="en-US" b="0" dirty="0" err="1">
                <a:solidFill>
                  <a:srgbClr val="000000"/>
                </a:solidFill>
                <a:effectLst/>
                <a:latin typeface="Courier New" panose="02070309020205020404" pitchFamily="49" charset="0"/>
              </a:rPr>
              <a:t>aksbyexampleacr.azurecr.us</a:t>
            </a:r>
            <a:r>
              <a:rPr lang="en-US" b="0" dirty="0">
                <a:solidFill>
                  <a:srgbClr val="000000"/>
                </a:solidFill>
                <a:effectLst/>
                <a:latin typeface="Courier New" panose="02070309020205020404" pitchFamily="49" charset="0"/>
              </a:rPr>
              <a:t>/employee-cert:1.0</a:t>
            </a:r>
          </a:p>
          <a:p>
            <a:pPr marL="342900" indent="-342900">
              <a:buFont typeface="+mj-lt"/>
              <a:buAutoNum type="arabicParenR"/>
            </a:pPr>
            <a:r>
              <a:rPr lang="en-US" b="0" dirty="0">
                <a:solidFill>
                  <a:srgbClr val="000000"/>
                </a:solidFill>
                <a:effectLst/>
                <a:latin typeface="Courier New" panose="02070309020205020404" pitchFamily="49" charset="0"/>
              </a:rPr>
              <a:t>docker push </a:t>
            </a:r>
            <a:r>
              <a:rPr lang="en-US" b="0" dirty="0" err="1">
                <a:solidFill>
                  <a:srgbClr val="000000"/>
                </a:solidFill>
                <a:effectLst/>
                <a:latin typeface="Courier New" panose="02070309020205020404" pitchFamily="49" charset="0"/>
              </a:rPr>
              <a:t>aksbyexampleacr.azurecr.us</a:t>
            </a:r>
            <a:r>
              <a:rPr lang="en-US" b="0" dirty="0">
                <a:solidFill>
                  <a:srgbClr val="000000"/>
                </a:solidFill>
                <a:effectLst/>
                <a:latin typeface="Courier New" panose="02070309020205020404" pitchFamily="49" charset="0"/>
              </a:rPr>
              <a:t>/employee-cert:1.0</a:t>
            </a:r>
          </a:p>
          <a:p>
            <a:pPr marL="342900" indent="-342900">
              <a:buFont typeface="+mj-lt"/>
              <a:buAutoNum type="arabicParenR"/>
            </a:pPr>
            <a:r>
              <a:rPr lang="en-US" b="0" dirty="0" err="1">
                <a:solidFill>
                  <a:srgbClr val="000000"/>
                </a:solidFill>
                <a:effectLst/>
                <a:latin typeface="Courier New" panose="02070309020205020404" pitchFamily="49" charset="0"/>
              </a:rPr>
              <a:t>az</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acr</a:t>
            </a:r>
            <a:r>
              <a:rPr lang="en-US" b="0" dirty="0">
                <a:solidFill>
                  <a:srgbClr val="000000"/>
                </a:solidFill>
                <a:effectLst/>
                <a:latin typeface="Courier New" panose="02070309020205020404" pitchFamily="49" charset="0"/>
              </a:rPr>
              <a:t> repository list --name </a:t>
            </a:r>
            <a:r>
              <a:rPr lang="en-US" b="0" dirty="0" err="1">
                <a:solidFill>
                  <a:srgbClr val="000000"/>
                </a:solidFill>
                <a:effectLst/>
                <a:latin typeface="Courier New" panose="02070309020205020404" pitchFamily="49" charset="0"/>
              </a:rPr>
              <a:t>aksbyexampleacr</a:t>
            </a:r>
            <a:r>
              <a:rPr lang="en-US" b="0" dirty="0">
                <a:solidFill>
                  <a:srgbClr val="000000"/>
                </a:solidFill>
                <a:effectLst/>
                <a:latin typeface="Courier New" panose="02070309020205020404" pitchFamily="49" charset="0"/>
              </a:rPr>
              <a:t> </a:t>
            </a:r>
          </a:p>
          <a:p>
            <a:pPr marL="342900" indent="-342900">
              <a:buFont typeface="+mj-lt"/>
              <a:buAutoNum type="arabicParenR"/>
            </a:pPr>
            <a:r>
              <a:rPr lang="en-US" b="0" dirty="0">
                <a:solidFill>
                  <a:srgbClr val="000000"/>
                </a:solidFill>
                <a:effectLst/>
                <a:latin typeface="Courier New" panose="02070309020205020404" pitchFamily="49" charset="0"/>
              </a:rPr>
              <a:t>Verify in Azure Portal --&gt; ACR --&gt; Repositories</a:t>
            </a:r>
          </a:p>
          <a:p>
            <a:pPr marL="0" indent="0" defTabSz="896386">
              <a:lnSpc>
                <a:spcPct val="100000"/>
              </a:lnSpc>
              <a:spcBef>
                <a:spcPts val="0"/>
              </a:spcBef>
              <a:buSzTx/>
              <a:buNone/>
            </a:pPr>
            <a:endParaRPr lang="en-US" sz="1800" b="1" dirty="0">
              <a:solidFill>
                <a:srgbClr val="0072C6"/>
              </a:solidFill>
              <a:latin typeface="Cambria" panose="02040503050406030204" pitchFamily="18" charset="0"/>
            </a:endParaRPr>
          </a:p>
        </p:txBody>
      </p:sp>
    </p:spTree>
    <p:extLst>
      <p:ext uri="{BB962C8B-B14F-4D97-AF65-F5344CB8AC3E}">
        <p14:creationId xmlns:p14="http://schemas.microsoft.com/office/powerpoint/2010/main" val="3776335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906982" y="146393"/>
            <a:ext cx="4868992" cy="651744"/>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Azure Container Registry</a:t>
            </a:r>
          </a:p>
        </p:txBody>
      </p:sp>
      <p:pic>
        <p:nvPicPr>
          <p:cNvPr id="7" name="Picture 6" descr="A screenshot of a cell phone&#10;&#10;Description generated with very high confidence">
            <a:extLst>
              <a:ext uri="{FF2B5EF4-FFF2-40B4-BE49-F238E27FC236}">
                <a16:creationId xmlns:a16="http://schemas.microsoft.com/office/drawing/2014/main" id="{BC7EEDF4-B6A7-38EE-D5FE-4AB6DC6B9D08}"/>
              </a:ext>
            </a:extLst>
          </p:cNvPr>
          <p:cNvPicPr>
            <a:picLocks noChangeAspect="1"/>
          </p:cNvPicPr>
          <p:nvPr/>
        </p:nvPicPr>
        <p:blipFill rotWithShape="1">
          <a:blip r:embed="rId3">
            <a:extLst>
              <a:ext uri="{28A0092B-C50C-407E-A947-70E740481C1C}">
                <a14:useLocalDpi xmlns:a14="http://schemas.microsoft.com/office/drawing/2010/main" val="0"/>
              </a:ext>
            </a:extLst>
          </a:blip>
          <a:srcRect l="1886" t="6661" r="70732" b="32756"/>
          <a:stretch/>
        </p:blipFill>
        <p:spPr>
          <a:xfrm>
            <a:off x="3592671" y="100299"/>
            <a:ext cx="856581" cy="743933"/>
          </a:xfrm>
          <a:prstGeom prst="rect">
            <a:avLst/>
          </a:prstGeom>
        </p:spPr>
      </p:pic>
      <p:sp>
        <p:nvSpPr>
          <p:cNvPr id="11" name="TextBox 10">
            <a:extLst>
              <a:ext uri="{FF2B5EF4-FFF2-40B4-BE49-F238E27FC236}">
                <a16:creationId xmlns:a16="http://schemas.microsoft.com/office/drawing/2014/main" id="{F8D243AB-FDA9-BCA6-2649-944C233BCBC8}"/>
              </a:ext>
            </a:extLst>
          </p:cNvPr>
          <p:cNvSpPr txBox="1"/>
          <p:nvPr/>
        </p:nvSpPr>
        <p:spPr>
          <a:xfrm>
            <a:off x="485363" y="1339989"/>
            <a:ext cx="11533000" cy="2862322"/>
          </a:xfrm>
          <a:prstGeom prst="rect">
            <a:avLst/>
          </a:prstGeom>
          <a:noFill/>
        </p:spPr>
        <p:txBody>
          <a:bodyPr wrap="square">
            <a:spAutoFit/>
          </a:bodyPr>
          <a:lstStyle/>
          <a:p>
            <a:pPr marL="0" indent="0" defTabSz="896386">
              <a:lnSpc>
                <a:spcPct val="100000"/>
              </a:lnSpc>
              <a:spcBef>
                <a:spcPts val="0"/>
              </a:spcBef>
              <a:buSzTx/>
              <a:buNone/>
            </a:pPr>
            <a:r>
              <a:rPr lang="en-US" sz="1800"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 Steps to push Docker images to ACR – Microservice # 2 </a:t>
            </a:r>
          </a:p>
          <a:p>
            <a:pPr marL="0" indent="0" defTabSz="896386">
              <a:lnSpc>
                <a:spcPct val="100000"/>
              </a:lnSpc>
              <a:spcBef>
                <a:spcPts val="0"/>
              </a:spcBef>
              <a:buSzTx/>
              <a:buNone/>
            </a:pPr>
            <a:r>
              <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rPr>
              <a:t> </a:t>
            </a:r>
          </a:p>
          <a:p>
            <a:pPr marL="0" indent="0" defTabSz="896386">
              <a:lnSpc>
                <a:spcPct val="100000"/>
              </a:lnSpc>
              <a:spcBef>
                <a:spcPts val="0"/>
              </a:spcBef>
              <a:buSzTx/>
              <a:buNone/>
            </a:pPr>
            <a:endParaRPr lang="en-US" b="1" dirty="0">
              <a:solidFill>
                <a:srgbClr val="0072C6"/>
              </a:solidFill>
              <a:latin typeface="Courier New" panose="02070309020205020404" pitchFamily="49" charset="0"/>
              <a:ea typeface="Malgun Gothic" panose="020B0503020000020004" pitchFamily="34" charset="-127"/>
              <a:cs typeface="Courier New" panose="02070309020205020404" pitchFamily="49" charset="0"/>
            </a:endParaRPr>
          </a:p>
          <a:p>
            <a:pPr marL="342900" indent="-342900">
              <a:buFont typeface="+mj-lt"/>
              <a:buAutoNum type="arabicParenR"/>
            </a:pPr>
            <a:r>
              <a:rPr lang="en-US" b="0" dirty="0">
                <a:solidFill>
                  <a:srgbClr val="000000"/>
                </a:solidFill>
                <a:effectLst/>
                <a:latin typeface="Courier New" panose="02070309020205020404" pitchFamily="49" charset="0"/>
              </a:rPr>
              <a:t>docker build -t employee-cert:1.0 .</a:t>
            </a:r>
          </a:p>
          <a:p>
            <a:pPr marL="342900" indent="-342900">
              <a:buFont typeface="+mj-lt"/>
              <a:buAutoNum type="arabicParenR"/>
            </a:pPr>
            <a:r>
              <a:rPr lang="en-US" b="0" dirty="0">
                <a:solidFill>
                  <a:srgbClr val="000000"/>
                </a:solidFill>
                <a:effectLst/>
                <a:latin typeface="Courier New" panose="02070309020205020404" pitchFamily="49" charset="0"/>
              </a:rPr>
              <a:t>docker images</a:t>
            </a:r>
          </a:p>
          <a:p>
            <a:pPr marL="342900" indent="-342900">
              <a:buFont typeface="+mj-lt"/>
              <a:buAutoNum type="arabicParenR"/>
            </a:pPr>
            <a:r>
              <a:rPr lang="en-US" b="0" dirty="0">
                <a:solidFill>
                  <a:srgbClr val="000000"/>
                </a:solidFill>
                <a:effectLst/>
                <a:latin typeface="Courier New" panose="02070309020205020404" pitchFamily="49" charset="0"/>
              </a:rPr>
              <a:t>docker tag employee-cert:1.0 </a:t>
            </a:r>
            <a:r>
              <a:rPr lang="en-US" b="0" dirty="0" err="1">
                <a:solidFill>
                  <a:srgbClr val="000000"/>
                </a:solidFill>
                <a:effectLst/>
                <a:latin typeface="Courier New" panose="02070309020205020404" pitchFamily="49" charset="0"/>
              </a:rPr>
              <a:t>aksbyexampleacr.azurecr.us</a:t>
            </a:r>
            <a:r>
              <a:rPr lang="en-US" b="0" dirty="0">
                <a:solidFill>
                  <a:srgbClr val="000000"/>
                </a:solidFill>
                <a:effectLst/>
                <a:latin typeface="Courier New" panose="02070309020205020404" pitchFamily="49" charset="0"/>
              </a:rPr>
              <a:t>/employee-cert:1.0</a:t>
            </a:r>
          </a:p>
          <a:p>
            <a:pPr marL="342900" indent="-342900">
              <a:buFont typeface="+mj-lt"/>
              <a:buAutoNum type="arabicParenR"/>
            </a:pPr>
            <a:r>
              <a:rPr lang="en-US" b="0" dirty="0">
                <a:solidFill>
                  <a:srgbClr val="000000"/>
                </a:solidFill>
                <a:effectLst/>
                <a:latin typeface="Courier New" panose="02070309020205020404" pitchFamily="49" charset="0"/>
              </a:rPr>
              <a:t>docker push </a:t>
            </a:r>
            <a:r>
              <a:rPr lang="en-US" b="0" dirty="0" err="1">
                <a:solidFill>
                  <a:srgbClr val="000000"/>
                </a:solidFill>
                <a:effectLst/>
                <a:latin typeface="Courier New" panose="02070309020205020404" pitchFamily="49" charset="0"/>
              </a:rPr>
              <a:t>aksbyexampleacr.azurecr.us</a:t>
            </a:r>
            <a:r>
              <a:rPr lang="en-US" b="0" dirty="0">
                <a:solidFill>
                  <a:srgbClr val="000000"/>
                </a:solidFill>
                <a:effectLst/>
                <a:latin typeface="Courier New" panose="02070309020205020404" pitchFamily="49" charset="0"/>
              </a:rPr>
              <a:t>/employee-cert:1.0</a:t>
            </a:r>
          </a:p>
          <a:p>
            <a:pPr marL="342900" indent="-342900">
              <a:buFont typeface="+mj-lt"/>
              <a:buAutoNum type="arabicParenR"/>
            </a:pPr>
            <a:r>
              <a:rPr lang="en-US" b="0" dirty="0" err="1">
                <a:solidFill>
                  <a:srgbClr val="000000"/>
                </a:solidFill>
                <a:effectLst/>
                <a:latin typeface="Courier New" panose="02070309020205020404" pitchFamily="49" charset="0"/>
              </a:rPr>
              <a:t>az</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acr</a:t>
            </a:r>
            <a:r>
              <a:rPr lang="en-US" b="0" dirty="0">
                <a:solidFill>
                  <a:srgbClr val="000000"/>
                </a:solidFill>
                <a:effectLst/>
                <a:latin typeface="Courier New" panose="02070309020205020404" pitchFamily="49" charset="0"/>
              </a:rPr>
              <a:t> repository list --name </a:t>
            </a:r>
            <a:r>
              <a:rPr lang="en-US" b="0" dirty="0" err="1">
                <a:solidFill>
                  <a:srgbClr val="000000"/>
                </a:solidFill>
                <a:effectLst/>
                <a:latin typeface="Courier New" panose="02070309020205020404" pitchFamily="49" charset="0"/>
              </a:rPr>
              <a:t>aksbyexampleacr</a:t>
            </a:r>
            <a:r>
              <a:rPr lang="en-US" b="0" dirty="0">
                <a:solidFill>
                  <a:srgbClr val="000000"/>
                </a:solidFill>
                <a:effectLst/>
                <a:latin typeface="Courier New" panose="02070309020205020404" pitchFamily="49" charset="0"/>
              </a:rPr>
              <a:t> </a:t>
            </a:r>
          </a:p>
          <a:p>
            <a:pPr marL="342900" indent="-342900">
              <a:buFont typeface="+mj-lt"/>
              <a:buAutoNum type="arabicParenR"/>
            </a:pPr>
            <a:r>
              <a:rPr lang="en-US" b="0" dirty="0">
                <a:solidFill>
                  <a:srgbClr val="000000"/>
                </a:solidFill>
                <a:effectLst/>
                <a:latin typeface="Courier New" panose="02070309020205020404" pitchFamily="49" charset="0"/>
              </a:rPr>
              <a:t>Verify in Azure Portal --&gt; ACR --&gt; Repositories</a:t>
            </a:r>
          </a:p>
          <a:p>
            <a:pPr marL="0" indent="0" defTabSz="896386">
              <a:lnSpc>
                <a:spcPct val="100000"/>
              </a:lnSpc>
              <a:spcBef>
                <a:spcPts val="0"/>
              </a:spcBef>
              <a:buSzTx/>
              <a:buNone/>
            </a:pPr>
            <a:endParaRPr lang="en-US" sz="1800" b="1" dirty="0">
              <a:solidFill>
                <a:srgbClr val="0072C6"/>
              </a:solidFill>
              <a:latin typeface="Cambria" panose="02040503050406030204" pitchFamily="18" charset="0"/>
            </a:endParaRPr>
          </a:p>
        </p:txBody>
      </p:sp>
    </p:spTree>
    <p:extLst>
      <p:ext uri="{BB962C8B-B14F-4D97-AF65-F5344CB8AC3E}">
        <p14:creationId xmlns:p14="http://schemas.microsoft.com/office/powerpoint/2010/main" val="139359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242460" y="973"/>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761272" y="396591"/>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Agenda: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4850271" y="1118610"/>
            <a:ext cx="500703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Containers / Docker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Container Orchestrator</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Kubernetes Architecture</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indent="-342900">
              <a:buFont typeface="Wingdings" pitchFamily="2" charset="2"/>
              <a:buChar char="v"/>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AKS (Azure Kubernetes Service)</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Kubernetes Core Concepts </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Networking in Kubernetes </a:t>
            </a:r>
          </a:p>
          <a:p>
            <a:pPr marL="342900" indent="-342900">
              <a:buFont typeface="Wingdings" pitchFamily="2" charset="2"/>
              <a:buChar char="v"/>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State Persistence  </a:t>
            </a:r>
          </a:p>
          <a:p>
            <a:pPr marL="342900"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Observability</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Kubernetes RBAC with Azure AD </a:t>
            </a: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555448" cy="461665"/>
          </a:xfrm>
          <a:prstGeom prst="rect">
            <a:avLst/>
          </a:prstGeom>
          <a:noFill/>
        </p:spPr>
        <p:txBody>
          <a:bodyPr wrap="square">
            <a:spAutoFit/>
          </a:bodyPr>
          <a:lstStyle/>
          <a:p>
            <a:r>
              <a:rPr lang="en-US" sz="2400" dirty="0">
                <a:solidFill>
                  <a:schemeClr val="bg1"/>
                </a:solidFill>
                <a:latin typeface="Segoe UI" panose="020B0502040204020203" pitchFamily="34" charset="0"/>
                <a:cs typeface="Segoe UI" panose="020B0502040204020203" pitchFamily="34" charset="0"/>
              </a:rPr>
              <a:t>Kubernetes </a:t>
            </a:r>
            <a:r>
              <a:rPr lang="en-US" sz="2400" dirty="0">
                <a:solidFill>
                  <a:schemeClr val="bg1"/>
                </a:solidFill>
              </a:rPr>
              <a:t>Fundamentals</a:t>
            </a:r>
            <a:endParaRPr lang="en-US"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377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561151"/>
            <a:ext cx="600670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tab pos="457200" algn="l"/>
              </a:tabLst>
            </a:pPr>
            <a:r>
              <a:rPr lang="en-US" altLang="en-US" sz="36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Demo</a:t>
            </a: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669571" y="2901963"/>
            <a:ext cx="3555448" cy="830997"/>
          </a:xfrm>
          <a:prstGeom prst="rect">
            <a:avLst/>
          </a:prstGeom>
          <a:noFill/>
        </p:spPr>
        <p:txBody>
          <a:bodyPr wrap="square">
            <a:spAutoFit/>
          </a:bodyPr>
          <a:lstStyle/>
          <a:p>
            <a:pPr eaLnBrk="0" fontAlgn="base" hangingPunct="0">
              <a:spcBef>
                <a:spcPct val="0"/>
              </a:spcBef>
              <a:spcAft>
                <a:spcPct val="0"/>
              </a:spcAft>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Docker / ACR</a:t>
            </a: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2090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5134235" y="984090"/>
            <a:ext cx="4491318" cy="830997"/>
          </a:xfrm>
          <a:prstGeom prst="rect">
            <a:avLst/>
          </a:prstGeom>
          <a:noFill/>
        </p:spPr>
        <p:txBody>
          <a:bodyPr wrap="square" rtlCol="0">
            <a:spAutoFit/>
          </a:bodyPr>
          <a:lstStyle/>
          <a:p>
            <a:endParaRPr lang="en-US" sz="2400" dirty="0">
              <a:solidFill>
                <a:schemeClr val="bg1"/>
              </a:solidFill>
              <a:latin typeface="Segoe UI" panose="020B0502040204020203" pitchFamily="34" charset="0"/>
              <a:cs typeface="Segoe UI" panose="020B0502040204020203" pitchFamily="34" charset="0"/>
            </a:endParaRPr>
          </a:p>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653484"/>
            <a:ext cx="600670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Why we need a Container Orchestrator ?</a:t>
            </a: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555448" cy="830997"/>
          </a:xfrm>
          <a:prstGeom prst="rect">
            <a:avLst/>
          </a:prstGeom>
          <a:noFill/>
        </p:spPr>
        <p:txBody>
          <a:bodyPr wrap="square">
            <a:spAutoFit/>
          </a:bodyPr>
          <a:lstStyle/>
          <a:p>
            <a:pPr eaLnBrk="0" fontAlgn="base" hangingPunct="0">
              <a:spcBef>
                <a:spcPct val="0"/>
              </a:spcBef>
              <a:spcAft>
                <a:spcPct val="0"/>
              </a:spcAft>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Container Orchestrator</a:t>
            </a: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34842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3878218" y="460533"/>
            <a:ext cx="359723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ltLang="en-US" sz="2000" dirty="0">
                <a:solidFill>
                  <a:schemeClr val="tx1"/>
                </a:solidFill>
                <a:latin typeface="Cambria" panose="02040503050406030204" pitchFamily="18" charset="0"/>
                <a:ea typeface="Times New Roman" panose="02020603050405020304" pitchFamily="18" charset="0"/>
              </a:rPr>
              <a:t>Container Orchestrator </a:t>
            </a:r>
            <a:endParaRPr kumimoji="0" lang="en-US" sz="2000" i="0" u="none" strike="noStrike" kern="1200" cap="none" spc="-50" normalizeH="0" baseline="0" noProof="0" dirty="0">
              <a:ln w="3175">
                <a:noFill/>
              </a:ln>
              <a:solidFill>
                <a:schemeClr val="tx1"/>
              </a:solidFill>
              <a:effectLst/>
              <a:uLnTx/>
              <a:uFillTx/>
              <a:latin typeface="Cambria" panose="02040503050406030204" pitchFamily="18" charset="0"/>
              <a:cs typeface="Segoe UI Semibold" panose="020B0702040204020203" pitchFamily="34" charset="0"/>
            </a:endParaRP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1487864" y="309595"/>
            <a:ext cx="7772400"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 name="Title 16">
            <a:extLst>
              <a:ext uri="{FF2B5EF4-FFF2-40B4-BE49-F238E27FC236}">
                <a16:creationId xmlns:a16="http://schemas.microsoft.com/office/drawing/2014/main" id="{D82917A7-CD28-E46A-0B97-3BEF6B52937E}"/>
              </a:ext>
            </a:extLst>
          </p:cNvPr>
          <p:cNvSpPr txBox="1">
            <a:spLocks/>
          </p:cNvSpPr>
          <p:nvPr/>
        </p:nvSpPr>
        <p:spPr>
          <a:xfrm>
            <a:off x="226654" y="1582340"/>
            <a:ext cx="11566277" cy="38472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0"/>
              </a:spcAft>
              <a:buClrTx/>
              <a:buSzTx/>
              <a:tabLst/>
              <a:defRPr/>
            </a:pPr>
            <a:r>
              <a:rPr kumimoji="0" lang="en-US" sz="2000" i="0" u="none" strike="noStrike" kern="1200" cap="none" spc="0" normalizeH="0" baseline="0" noProof="0" dirty="0">
                <a:ln w="3175">
                  <a:noFill/>
                </a:ln>
                <a:solidFill>
                  <a:srgbClr val="0078D4"/>
                </a:solidFill>
                <a:effectLst/>
                <a:uLnTx/>
                <a:uFillTx/>
                <a:latin typeface="Cambria" panose="02040503050406030204" pitchFamily="18" charset="0"/>
              </a:rPr>
              <a:t>Container orchestration is all about managing the life cycle of containers, especially in the large, dynamic</a:t>
            </a:r>
            <a:r>
              <a:rPr kumimoji="0" lang="en-US" sz="2000" i="0" u="none" strike="noStrike" kern="1200" cap="none" spc="0" normalizeH="0" noProof="0" dirty="0">
                <a:ln w="3175">
                  <a:noFill/>
                </a:ln>
                <a:solidFill>
                  <a:srgbClr val="0078D4"/>
                </a:solidFill>
                <a:effectLst/>
                <a:uLnTx/>
                <a:uFillTx/>
                <a:latin typeface="Cambria" panose="02040503050406030204" pitchFamily="18" charset="0"/>
              </a:rPr>
              <a:t> enterprise environments</a:t>
            </a:r>
          </a:p>
          <a:p>
            <a:pPr marR="0" lvl="0" algn="l" defTabSz="932742" rtl="0" eaLnBrk="1" fontAlgn="auto" latinLnBrk="0" hangingPunct="1">
              <a:lnSpc>
                <a:spcPct val="100000"/>
              </a:lnSpc>
              <a:spcBef>
                <a:spcPct val="0"/>
              </a:spcBef>
              <a:spcAft>
                <a:spcPts val="0"/>
              </a:spcAft>
              <a:buClrTx/>
              <a:buSzTx/>
              <a:tabLst/>
              <a:defRPr/>
            </a:pPr>
            <a:endParaRPr lang="en-US" sz="2000" b="0" spc="0" baseline="0" dirty="0">
              <a:solidFill>
                <a:srgbClr val="0078D4"/>
              </a:solidFill>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r>
              <a:rPr lang="en-US" sz="2000" b="0" spc="0" dirty="0">
                <a:solidFill>
                  <a:srgbClr val="0078D4"/>
                </a:solidFill>
                <a:latin typeface="Cambria" panose="02040503050406030204" pitchFamily="18" charset="0"/>
              </a:rPr>
              <a:t>Tasks performed by Container Orchestration Solution:</a:t>
            </a:r>
          </a:p>
          <a:p>
            <a:pPr marR="0" lvl="0" algn="l" defTabSz="932742" rtl="0" eaLnBrk="1" fontAlgn="auto" latinLnBrk="0" hangingPunct="1">
              <a:lnSpc>
                <a:spcPct val="100000"/>
              </a:lnSpc>
              <a:spcBef>
                <a:spcPct val="0"/>
              </a:spcBef>
              <a:spcAft>
                <a:spcPts val="0"/>
              </a:spcAft>
              <a:buClrTx/>
              <a:buSzTx/>
              <a:tabLst/>
              <a:defRPr/>
            </a:pPr>
            <a:endParaRPr lang="en-US" sz="2000" b="0" spc="0" baseline="0" dirty="0">
              <a:solidFill>
                <a:srgbClr val="0078D4"/>
              </a:solidFill>
              <a:latin typeface="Cambria" panose="02040503050406030204" pitchFamily="18" charset="0"/>
            </a:endParaRP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1800" b="0" spc="0" dirty="0">
                <a:solidFill>
                  <a:srgbClr val="0078D4"/>
                </a:solidFill>
                <a:latin typeface="Cambria" panose="02040503050406030204" pitchFamily="18" charset="0"/>
              </a:rPr>
              <a:t>Provisioning and deployment of containers </a:t>
            </a: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1800" b="0" spc="0" baseline="0" dirty="0">
                <a:solidFill>
                  <a:srgbClr val="0078D4"/>
                </a:solidFill>
                <a:latin typeface="Cambria" panose="02040503050406030204" pitchFamily="18" charset="0"/>
              </a:rPr>
              <a:t>Scaling</a:t>
            </a:r>
            <a:r>
              <a:rPr lang="en-US" sz="1800" b="0" spc="0" dirty="0">
                <a:solidFill>
                  <a:srgbClr val="0078D4"/>
                </a:solidFill>
                <a:latin typeface="Cambria" panose="02040503050406030204" pitchFamily="18" charset="0"/>
              </a:rPr>
              <a:t> up or removing containers to spread application load evenly </a:t>
            </a: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1800" b="0" spc="0" baseline="0" dirty="0">
                <a:solidFill>
                  <a:srgbClr val="0078D4"/>
                </a:solidFill>
                <a:latin typeface="Cambria" panose="02040503050406030204" pitchFamily="18" charset="0"/>
              </a:rPr>
              <a:t>Movement</a:t>
            </a:r>
            <a:r>
              <a:rPr lang="en-US" sz="1800" b="0" spc="0" dirty="0">
                <a:solidFill>
                  <a:srgbClr val="0078D4"/>
                </a:solidFill>
                <a:latin typeface="Cambria" panose="02040503050406030204" pitchFamily="18" charset="0"/>
              </a:rPr>
              <a:t> of containers from one Host to another Host, if there is a shortage of resources (memory or CPU </a:t>
            </a:r>
            <a:r>
              <a:rPr lang="en-US" sz="1800" b="0" spc="0" dirty="0" err="1">
                <a:solidFill>
                  <a:srgbClr val="0078D4"/>
                </a:solidFill>
                <a:latin typeface="Cambria" panose="02040503050406030204" pitchFamily="18" charset="0"/>
              </a:rPr>
              <a:t>etc</a:t>
            </a:r>
            <a:r>
              <a:rPr lang="en-US" sz="1800" b="0" spc="0" dirty="0">
                <a:solidFill>
                  <a:srgbClr val="0078D4"/>
                </a:solidFill>
                <a:latin typeface="Cambria" panose="02040503050406030204" pitchFamily="18" charset="0"/>
              </a:rPr>
              <a:t>)</a:t>
            </a: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1800" b="0" spc="0" baseline="0" dirty="0">
                <a:solidFill>
                  <a:srgbClr val="0078D4"/>
                </a:solidFill>
                <a:latin typeface="Cambria" panose="02040503050406030204" pitchFamily="18" charset="0"/>
              </a:rPr>
              <a:t>Load balancing of service discovery between containers </a:t>
            </a: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1800" b="0" spc="0" dirty="0">
                <a:solidFill>
                  <a:srgbClr val="0078D4"/>
                </a:solidFill>
                <a:latin typeface="Cambria" panose="02040503050406030204" pitchFamily="18" charset="0"/>
              </a:rPr>
              <a:t>Health monitoring of containers and hosts.</a:t>
            </a:r>
            <a:endParaRPr lang="en-US" sz="1800" b="0" spc="0" baseline="0" dirty="0">
              <a:solidFill>
                <a:srgbClr val="0078D4"/>
              </a:solidFill>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endParaRPr kumimoji="0" lang="en-US" sz="2000" b="0" i="0" u="none" strike="noStrike" kern="1200" cap="none" spc="0" normalizeH="0" noProof="0" dirty="0">
              <a:ln w="3175">
                <a:noFill/>
              </a:ln>
              <a:solidFill>
                <a:srgbClr val="0078D4"/>
              </a:solidFill>
              <a:effectLst/>
              <a:uLnTx/>
              <a:uFillTx/>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endParaRPr lang="en-US" sz="2000" b="0" spc="0" baseline="0" dirty="0">
              <a:solidFill>
                <a:srgbClr val="0078D4"/>
              </a:solidFill>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spTree>
    <p:extLst>
      <p:ext uri="{BB962C8B-B14F-4D97-AF65-F5344CB8AC3E}">
        <p14:creationId xmlns:p14="http://schemas.microsoft.com/office/powerpoint/2010/main" val="401900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Cambria" panose="02040503050406030204" pitchFamily="18" charset="0"/>
                <a:cs typeface="Segoe UI Light" panose="020B0502040204020203" pitchFamily="34" charset="0"/>
              </a:rPr>
              <a:t>Manage One Container / App </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476" y="1517858"/>
            <a:ext cx="4363614" cy="3644081"/>
          </a:xfrm>
          <a:prstGeom prst="rect">
            <a:avLst/>
          </a:prstGeom>
        </p:spPr>
      </p:pic>
      <p:pic>
        <p:nvPicPr>
          <p:cNvPr id="2" name="Picture 1">
            <a:extLst>
              <a:ext uri="{FF2B5EF4-FFF2-40B4-BE49-F238E27FC236}">
                <a16:creationId xmlns:a16="http://schemas.microsoft.com/office/drawing/2014/main" id="{110ABACB-D78D-33FA-E79F-696732FBB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876" y="1670258"/>
            <a:ext cx="4363614" cy="3644081"/>
          </a:xfrm>
          <a:prstGeom prst="rect">
            <a:avLst/>
          </a:prstGeom>
        </p:spPr>
      </p:pic>
      <p:pic>
        <p:nvPicPr>
          <p:cNvPr id="3" name="Picture 2">
            <a:extLst>
              <a:ext uri="{FF2B5EF4-FFF2-40B4-BE49-F238E27FC236}">
                <a16:creationId xmlns:a16="http://schemas.microsoft.com/office/drawing/2014/main" id="{2C2BB448-B1C9-6FA3-4E17-336EAE782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276" y="1822658"/>
            <a:ext cx="4363614" cy="3644081"/>
          </a:xfrm>
          <a:prstGeom prst="rect">
            <a:avLst/>
          </a:prstGeom>
        </p:spPr>
      </p:pic>
      <p:pic>
        <p:nvPicPr>
          <p:cNvPr id="4" name="Picture 3">
            <a:extLst>
              <a:ext uri="{FF2B5EF4-FFF2-40B4-BE49-F238E27FC236}">
                <a16:creationId xmlns:a16="http://schemas.microsoft.com/office/drawing/2014/main" id="{51AFEEAF-B2DC-1E87-8F48-0807F6E3E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676" y="1975058"/>
            <a:ext cx="4363614" cy="3644081"/>
          </a:xfrm>
          <a:prstGeom prst="rect">
            <a:avLst/>
          </a:prstGeom>
        </p:spPr>
      </p:pic>
      <p:pic>
        <p:nvPicPr>
          <p:cNvPr id="5" name="Picture 4">
            <a:extLst>
              <a:ext uri="{FF2B5EF4-FFF2-40B4-BE49-F238E27FC236}">
                <a16:creationId xmlns:a16="http://schemas.microsoft.com/office/drawing/2014/main" id="{AC87EC0C-07B7-EF86-FEA7-8A98BCE11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076" y="2127458"/>
            <a:ext cx="4363614" cy="3644081"/>
          </a:xfrm>
          <a:prstGeom prst="rect">
            <a:avLst/>
          </a:prstGeom>
        </p:spPr>
      </p:pic>
      <p:pic>
        <p:nvPicPr>
          <p:cNvPr id="7" name="Picture 6">
            <a:extLst>
              <a:ext uri="{FF2B5EF4-FFF2-40B4-BE49-F238E27FC236}">
                <a16:creationId xmlns:a16="http://schemas.microsoft.com/office/drawing/2014/main" id="{E2CA2BCB-11AB-5A04-08F2-908885B7C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476" y="2279858"/>
            <a:ext cx="4363614" cy="3644081"/>
          </a:xfrm>
          <a:prstGeom prst="rect">
            <a:avLst/>
          </a:prstGeom>
        </p:spPr>
      </p:pic>
      <p:pic>
        <p:nvPicPr>
          <p:cNvPr id="8" name="Picture 7">
            <a:extLst>
              <a:ext uri="{FF2B5EF4-FFF2-40B4-BE49-F238E27FC236}">
                <a16:creationId xmlns:a16="http://schemas.microsoft.com/office/drawing/2014/main" id="{842FCD20-7D48-C142-525E-CD72AD4DE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876" y="2432258"/>
            <a:ext cx="4363614" cy="3644081"/>
          </a:xfrm>
          <a:prstGeom prst="rect">
            <a:avLst/>
          </a:prstGeom>
        </p:spPr>
      </p:pic>
      <p:pic>
        <p:nvPicPr>
          <p:cNvPr id="9" name="Picture 8">
            <a:extLst>
              <a:ext uri="{FF2B5EF4-FFF2-40B4-BE49-F238E27FC236}">
                <a16:creationId xmlns:a16="http://schemas.microsoft.com/office/drawing/2014/main" id="{B5861294-885B-0D16-5F52-D5EC46F97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276" y="2584658"/>
            <a:ext cx="4363614" cy="3644081"/>
          </a:xfrm>
          <a:prstGeom prst="rect">
            <a:avLst/>
          </a:prstGeom>
        </p:spPr>
      </p:pic>
      <p:pic>
        <p:nvPicPr>
          <p:cNvPr id="10" name="Picture 9">
            <a:extLst>
              <a:ext uri="{FF2B5EF4-FFF2-40B4-BE49-F238E27FC236}">
                <a16:creationId xmlns:a16="http://schemas.microsoft.com/office/drawing/2014/main" id="{2DB772BC-EB46-2507-961C-295BB6894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676" y="2737058"/>
            <a:ext cx="4363614" cy="3644081"/>
          </a:xfrm>
          <a:prstGeom prst="rect">
            <a:avLst/>
          </a:prstGeom>
        </p:spPr>
      </p:pic>
      <p:pic>
        <p:nvPicPr>
          <p:cNvPr id="11" name="Picture 10">
            <a:extLst>
              <a:ext uri="{FF2B5EF4-FFF2-40B4-BE49-F238E27FC236}">
                <a16:creationId xmlns:a16="http://schemas.microsoft.com/office/drawing/2014/main" id="{1EC029F8-721B-3044-EC82-28557EC98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55" y="838818"/>
            <a:ext cx="4363614" cy="3644081"/>
          </a:xfrm>
          <a:prstGeom prst="rect">
            <a:avLst/>
          </a:prstGeom>
        </p:spPr>
      </p:pic>
      <p:pic>
        <p:nvPicPr>
          <p:cNvPr id="12" name="Picture 11">
            <a:extLst>
              <a:ext uri="{FF2B5EF4-FFF2-40B4-BE49-F238E27FC236}">
                <a16:creationId xmlns:a16="http://schemas.microsoft.com/office/drawing/2014/main" id="{8737BBAD-CDBA-B054-CCD1-02ADF0001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890" y="476861"/>
            <a:ext cx="4363614" cy="3644081"/>
          </a:xfrm>
          <a:prstGeom prst="rect">
            <a:avLst/>
          </a:prstGeom>
        </p:spPr>
      </p:pic>
    </p:spTree>
    <p:extLst>
      <p:ext uri="{BB962C8B-B14F-4D97-AF65-F5344CB8AC3E}">
        <p14:creationId xmlns:p14="http://schemas.microsoft.com/office/powerpoint/2010/main" val="3900601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19001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991352" y="251341"/>
            <a:ext cx="4596466" cy="249299"/>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dirty="0">
                <a:latin typeface="Cambria" panose="02040503050406030204" pitchFamily="18" charset="0"/>
                <a:cs typeface="Segoe UI Light" panose="020B0502040204020203" pitchFamily="34" charset="0"/>
              </a:rPr>
              <a:t>Popular </a:t>
            </a:r>
            <a:r>
              <a:rPr kumimoji="0" lang="en-US" b="0" i="0" u="none" strike="noStrike" kern="1200" cap="none" spc="0" normalizeH="0" baseline="0" noProof="0" dirty="0">
                <a:ln>
                  <a:noFill/>
                </a:ln>
                <a:effectLst/>
                <a:uLnTx/>
                <a:uFillTx/>
                <a:latin typeface="Cambria" panose="02040503050406030204" pitchFamily="18" charset="0"/>
                <a:cs typeface="Segoe UI Light" panose="020B0502040204020203" pitchFamily="34" charset="0"/>
              </a:rPr>
              <a:t>Container Orchestrator Solutions</a:t>
            </a:r>
          </a:p>
        </p:txBody>
      </p:sp>
      <p:sp>
        <p:nvSpPr>
          <p:cNvPr id="2" name="Rectangle: Rounded Corners 337">
            <a:extLst>
              <a:ext uri="{FF2B5EF4-FFF2-40B4-BE49-F238E27FC236}">
                <a16:creationId xmlns:a16="http://schemas.microsoft.com/office/drawing/2014/main" id="{180D86BC-9B8C-6C6B-3432-AF41148B5ACF}"/>
              </a:ext>
            </a:extLst>
          </p:cNvPr>
          <p:cNvSpPr/>
          <p:nvPr/>
        </p:nvSpPr>
        <p:spPr bwMode="auto">
          <a:xfrm flipV="1">
            <a:off x="848412" y="71156"/>
            <a:ext cx="10520314"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 name="Rectangle: Rounded Corners 337">
            <a:extLst>
              <a:ext uri="{FF2B5EF4-FFF2-40B4-BE49-F238E27FC236}">
                <a16:creationId xmlns:a16="http://schemas.microsoft.com/office/drawing/2014/main" id="{D5655371-78FF-520C-1AFE-093578DAFCE2}"/>
              </a:ext>
            </a:extLst>
          </p:cNvPr>
          <p:cNvSpPr/>
          <p:nvPr/>
        </p:nvSpPr>
        <p:spPr bwMode="auto">
          <a:xfrm flipV="1">
            <a:off x="848412" y="860994"/>
            <a:ext cx="10689996" cy="592584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28" name="Picture 4" descr="Azure Kubernetes Service: Use Cases | by Ankit Pramanik | Medium">
            <a:extLst>
              <a:ext uri="{FF2B5EF4-FFF2-40B4-BE49-F238E27FC236}">
                <a16:creationId xmlns:a16="http://schemas.microsoft.com/office/drawing/2014/main" id="{415B5882-E4A9-BA05-571C-EFE0AE27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570" y="1944808"/>
            <a:ext cx="2359680" cy="10936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WS Elastic Kubernetes Quickstart (EKS) | by Surendar Rajasekaran | Medium">
            <a:extLst>
              <a:ext uri="{FF2B5EF4-FFF2-40B4-BE49-F238E27FC236}">
                <a16:creationId xmlns:a16="http://schemas.microsoft.com/office/drawing/2014/main" id="{7A194FDE-7AF9-70E2-CF3F-0C2DD3535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820" y="1554310"/>
            <a:ext cx="2925100" cy="18746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d Hat OpenShift makes container orchestration easier">
            <a:extLst>
              <a:ext uri="{FF2B5EF4-FFF2-40B4-BE49-F238E27FC236}">
                <a16:creationId xmlns:a16="http://schemas.microsoft.com/office/drawing/2014/main" id="{4E699458-CDFB-6B28-2E1B-2BA68351D5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096" y="4746579"/>
            <a:ext cx="2686974" cy="9142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ploying Machine Learning Models on Kubernetes with  Rancher_云O生-DevPress官方社区">
            <a:extLst>
              <a:ext uri="{FF2B5EF4-FFF2-40B4-BE49-F238E27FC236}">
                <a16:creationId xmlns:a16="http://schemas.microsoft.com/office/drawing/2014/main" id="{E5F95C00-1903-F197-74F9-65F8213C3C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4420" y="4469280"/>
            <a:ext cx="2345899" cy="11915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ubernetes Logo and symbol, meaning, history, PNG, brand">
            <a:extLst>
              <a:ext uri="{FF2B5EF4-FFF2-40B4-BE49-F238E27FC236}">
                <a16:creationId xmlns:a16="http://schemas.microsoft.com/office/drawing/2014/main" id="{909EE6E6-3A1A-9EC9-402F-D1321EFE2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5268" y="1895869"/>
            <a:ext cx="2118345" cy="11915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arn About Kubernetes and Cloud Native on Cloudnative.tv ...">
            <a:extLst>
              <a:ext uri="{FF2B5EF4-FFF2-40B4-BE49-F238E27FC236}">
                <a16:creationId xmlns:a16="http://schemas.microsoft.com/office/drawing/2014/main" id="{2E5B66A5-9679-1673-E1B0-3EF307848B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977" y="1965236"/>
            <a:ext cx="1017977" cy="74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8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5008380" y="158772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653484"/>
            <a:ext cx="500703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Kubernetes Architecture</a:t>
            </a: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555448"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Kubernetes</a:t>
            </a:r>
          </a:p>
        </p:txBody>
      </p:sp>
    </p:spTree>
    <p:extLst>
      <p:ext uri="{BB962C8B-B14F-4D97-AF65-F5344CB8AC3E}">
        <p14:creationId xmlns:p14="http://schemas.microsoft.com/office/powerpoint/2010/main" val="67144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5995" y="620827"/>
            <a:ext cx="9796864" cy="402302"/>
          </a:xfrm>
        </p:spPr>
        <p:txBody>
          <a:bodyPr wrap="square">
            <a:spAutoFit/>
          </a:bodyPr>
          <a:lstStyle/>
          <a:p>
            <a:r>
              <a:rPr lang="en-US" dirty="0"/>
              <a:t>Kubernetes is built and maintained by the community</a:t>
            </a:r>
          </a:p>
        </p:txBody>
      </p:sp>
      <p:sp>
        <p:nvSpPr>
          <p:cNvPr id="97" name="TextBox 96">
            <a:extLst>
              <a:ext uri="{FF2B5EF4-FFF2-40B4-BE49-F238E27FC236}">
                <a16:creationId xmlns:a16="http://schemas.microsoft.com/office/drawing/2014/main" id="{4E5651FF-5D9E-4BC1-92AB-DB9CEF587BAF}"/>
              </a:ext>
            </a:extLst>
          </p:cNvPr>
          <p:cNvSpPr txBox="1"/>
          <p:nvPr/>
        </p:nvSpPr>
        <p:spPr>
          <a:xfrm>
            <a:off x="7701698" y="1495941"/>
            <a:ext cx="2237830" cy="1185785"/>
          </a:xfrm>
          <a:prstGeom prst="rect">
            <a:avLst/>
          </a:prstGeom>
          <a:noFill/>
        </p:spPr>
        <p:txBody>
          <a:bodyPr wrap="square" lIns="179285" tIns="143428" rIns="179285" bIns="143428" rtlCol="0">
            <a:spAutoFit/>
          </a:bodyPr>
          <a:lstStyle/>
          <a:p>
            <a:pPr algn="ctr">
              <a:lnSpc>
                <a:spcPct val="90000"/>
              </a:lnSpc>
              <a:spcAft>
                <a:spcPts val="588"/>
              </a:spcAft>
            </a:pPr>
            <a:r>
              <a:rPr lang="en-US" sz="4902" spc="-49" dirty="0">
                <a:ln w="3175">
                  <a:noFill/>
                </a:ln>
                <a:solidFill>
                  <a:srgbClr val="0078D4"/>
                </a:solidFill>
                <a:latin typeface="+mj-lt"/>
                <a:cs typeface="Segoe UI" pitchFamily="34" charset="0"/>
              </a:rPr>
              <a:t>35,000</a:t>
            </a:r>
            <a:br>
              <a:rPr lang="en-US" sz="4902" spc="-49" dirty="0">
                <a:ln w="3175">
                  <a:noFill/>
                </a:ln>
                <a:solidFill>
                  <a:srgbClr val="0078D4"/>
                </a:solidFill>
                <a:latin typeface="+mj-lt"/>
                <a:cs typeface="Segoe UI" pitchFamily="34" charset="0"/>
              </a:rPr>
            </a:br>
            <a:r>
              <a:rPr lang="en-US" sz="1568" dirty="0">
                <a:solidFill>
                  <a:srgbClr val="000000"/>
                </a:solidFill>
              </a:rPr>
              <a:t>contributors</a:t>
            </a:r>
          </a:p>
        </p:txBody>
      </p:sp>
      <p:sp>
        <p:nvSpPr>
          <p:cNvPr id="98" name="TextBox 97">
            <a:extLst>
              <a:ext uri="{FF2B5EF4-FFF2-40B4-BE49-F238E27FC236}">
                <a16:creationId xmlns:a16="http://schemas.microsoft.com/office/drawing/2014/main" id="{FEAADCF1-A9EB-4F45-AEFC-E5F1FADFBD35}"/>
              </a:ext>
            </a:extLst>
          </p:cNvPr>
          <p:cNvSpPr txBox="1"/>
          <p:nvPr/>
        </p:nvSpPr>
        <p:spPr>
          <a:xfrm>
            <a:off x="4997896" y="1495941"/>
            <a:ext cx="2480613" cy="1185785"/>
          </a:xfrm>
          <a:prstGeom prst="rect">
            <a:avLst/>
          </a:prstGeom>
          <a:noFill/>
        </p:spPr>
        <p:txBody>
          <a:bodyPr wrap="square" lIns="179285" tIns="143428" rIns="179285" bIns="143428" rtlCol="0">
            <a:spAutoFit/>
          </a:bodyPr>
          <a:lstStyle/>
          <a:p>
            <a:pPr algn="ctr">
              <a:lnSpc>
                <a:spcPct val="90000"/>
              </a:lnSpc>
              <a:spcAft>
                <a:spcPts val="588"/>
              </a:spcAft>
            </a:pPr>
            <a:r>
              <a:rPr lang="en-US" sz="4902" spc="-49" dirty="0">
                <a:ln w="3175">
                  <a:noFill/>
                </a:ln>
                <a:solidFill>
                  <a:srgbClr val="0078D4"/>
                </a:solidFill>
                <a:latin typeface="+mj-lt"/>
                <a:cs typeface="Segoe UI" pitchFamily="34" charset="0"/>
              </a:rPr>
              <a:t>148,000</a:t>
            </a:r>
            <a:br>
              <a:rPr lang="en-US" sz="2353" spc="-49" dirty="0">
                <a:ln w="3175">
                  <a:noFill/>
                </a:ln>
                <a:gradFill>
                  <a:gsLst>
                    <a:gs pos="2917">
                      <a:schemeClr val="tx1"/>
                    </a:gs>
                    <a:gs pos="30000">
                      <a:schemeClr val="tx1"/>
                    </a:gs>
                  </a:gsLst>
                  <a:lin ang="5400000" scaled="0"/>
                </a:gradFill>
                <a:latin typeface="+mj-lt"/>
                <a:cs typeface="Segoe UI" pitchFamily="34" charset="0"/>
              </a:rPr>
            </a:br>
            <a:r>
              <a:rPr lang="en-US" sz="1568" dirty="0">
                <a:solidFill>
                  <a:srgbClr val="000000"/>
                </a:solidFill>
              </a:rPr>
              <a:t>commits</a:t>
            </a:r>
          </a:p>
        </p:txBody>
      </p:sp>
      <p:sp>
        <p:nvSpPr>
          <p:cNvPr id="99" name="TextBox 98">
            <a:extLst>
              <a:ext uri="{FF2B5EF4-FFF2-40B4-BE49-F238E27FC236}">
                <a16:creationId xmlns:a16="http://schemas.microsoft.com/office/drawing/2014/main" id="{9B221258-59DA-40C1-9342-D7C9C53EB5B2}"/>
              </a:ext>
            </a:extLst>
          </p:cNvPr>
          <p:cNvSpPr txBox="1"/>
          <p:nvPr/>
        </p:nvSpPr>
        <p:spPr>
          <a:xfrm>
            <a:off x="10162716" y="1495941"/>
            <a:ext cx="1700908" cy="1185785"/>
          </a:xfrm>
          <a:prstGeom prst="rect">
            <a:avLst/>
          </a:prstGeom>
          <a:noFill/>
        </p:spPr>
        <p:txBody>
          <a:bodyPr wrap="square" lIns="179285" tIns="143428" rIns="179285" bIns="143428" rtlCol="0">
            <a:spAutoFit/>
          </a:bodyPr>
          <a:lstStyle/>
          <a:p>
            <a:pPr algn="ctr">
              <a:lnSpc>
                <a:spcPct val="90000"/>
              </a:lnSpc>
              <a:spcAft>
                <a:spcPts val="588"/>
              </a:spcAft>
            </a:pPr>
            <a:r>
              <a:rPr lang="en-US" sz="4902" spc="-49" dirty="0">
                <a:ln w="3175">
                  <a:noFill/>
                </a:ln>
                <a:solidFill>
                  <a:srgbClr val="0078D4"/>
                </a:solidFill>
                <a:latin typeface="+mj-lt"/>
                <a:cs typeface="Segoe UI" pitchFamily="34" charset="0"/>
              </a:rPr>
              <a:t>#1</a:t>
            </a:r>
            <a:br>
              <a:rPr lang="en-US" sz="2353" spc="-49" dirty="0">
                <a:ln w="3175">
                  <a:noFill/>
                </a:ln>
                <a:gradFill>
                  <a:gsLst>
                    <a:gs pos="2917">
                      <a:schemeClr val="tx1"/>
                    </a:gs>
                    <a:gs pos="30000">
                      <a:schemeClr val="tx1"/>
                    </a:gs>
                  </a:gsLst>
                  <a:lin ang="5400000" scaled="0"/>
                </a:gradFill>
                <a:latin typeface="+mj-lt"/>
                <a:cs typeface="Segoe UI" pitchFamily="34" charset="0"/>
              </a:rPr>
            </a:br>
            <a:r>
              <a:rPr lang="en-US" sz="1568" dirty="0">
                <a:solidFill>
                  <a:srgbClr val="000000"/>
                </a:solidFill>
              </a:rPr>
              <a:t>GitHub project</a:t>
            </a:r>
          </a:p>
        </p:txBody>
      </p:sp>
      <p:sp>
        <p:nvSpPr>
          <p:cNvPr id="2" name="Rectangle 1">
            <a:extLst>
              <a:ext uri="{FF2B5EF4-FFF2-40B4-BE49-F238E27FC236}">
                <a16:creationId xmlns:a16="http://schemas.microsoft.com/office/drawing/2014/main" id="{C637067C-E87D-4581-9522-CDC88DB6F62B}"/>
              </a:ext>
            </a:extLst>
          </p:cNvPr>
          <p:cNvSpPr/>
          <p:nvPr/>
        </p:nvSpPr>
        <p:spPr>
          <a:xfrm>
            <a:off x="455995" y="1681504"/>
            <a:ext cx="4318713" cy="814661"/>
          </a:xfrm>
          <a:prstGeom prst="rect">
            <a:avLst/>
          </a:prstGeom>
        </p:spPr>
        <p:txBody>
          <a:bodyPr wrap="square" lIns="0">
            <a:spAutoFit/>
          </a:bodyPr>
          <a:lstStyle/>
          <a:p>
            <a:r>
              <a:rPr lang="en-US" sz="1568" dirty="0"/>
              <a:t>Kubernetes collects </a:t>
            </a:r>
            <a:r>
              <a:rPr lang="en-US" sz="1568" dirty="0">
                <a:solidFill>
                  <a:srgbClr val="0078D4"/>
                </a:solidFill>
                <a:latin typeface="+mj-lt"/>
              </a:rPr>
              <a:t>wisdom, code, and efforts </a:t>
            </a:r>
            <a:r>
              <a:rPr lang="en-US" sz="1568" dirty="0"/>
              <a:t>from hundreds of corporate contributors and thousands of individual contributors</a:t>
            </a:r>
          </a:p>
        </p:txBody>
      </p:sp>
      <p:cxnSp>
        <p:nvCxnSpPr>
          <p:cNvPr id="102" name="Straight Connector 101">
            <a:extLst>
              <a:ext uri="{FF2B5EF4-FFF2-40B4-BE49-F238E27FC236}">
                <a16:creationId xmlns:a16="http://schemas.microsoft.com/office/drawing/2014/main" id="{66472D90-AA28-420D-8E49-4673A3475D67}"/>
              </a:ext>
            </a:extLst>
          </p:cNvPr>
          <p:cNvCxnSpPr>
            <a:cxnSpLocks/>
          </p:cNvCxnSpPr>
          <p:nvPr/>
        </p:nvCxnSpPr>
        <p:spPr>
          <a:xfrm flipH="1">
            <a:off x="770366" y="2983309"/>
            <a:ext cx="10600912"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085230C1-B698-415C-993B-1064BEEB4200}"/>
              </a:ext>
            </a:extLst>
          </p:cNvPr>
          <p:cNvSpPr/>
          <p:nvPr/>
        </p:nvSpPr>
        <p:spPr>
          <a:xfrm>
            <a:off x="2906378" y="3455675"/>
            <a:ext cx="6379245" cy="573280"/>
          </a:xfrm>
          <a:prstGeom prst="rect">
            <a:avLst/>
          </a:prstGeom>
        </p:spPr>
        <p:txBody>
          <a:bodyPr wrap="square" lIns="0">
            <a:spAutoFit/>
          </a:bodyPr>
          <a:lstStyle/>
          <a:p>
            <a:pPr algn="ctr"/>
            <a:r>
              <a:rPr lang="en-US" sz="1568"/>
              <a:t>Microsoft is part of this vibrant community and </a:t>
            </a:r>
            <a:r>
              <a:rPr lang="en-US" sz="1568">
                <a:solidFill>
                  <a:srgbClr val="0078D4"/>
                </a:solidFill>
                <a:latin typeface="+mj-lt"/>
              </a:rPr>
              <a:t>leads in the associated committees </a:t>
            </a:r>
            <a:r>
              <a:rPr lang="en-US" sz="1568"/>
              <a:t>to help shape the future of Kubernetes and its ecosystem</a:t>
            </a:r>
          </a:p>
        </p:txBody>
      </p:sp>
      <p:grpSp>
        <p:nvGrpSpPr>
          <p:cNvPr id="17" name="Group 16">
            <a:extLst>
              <a:ext uri="{FF2B5EF4-FFF2-40B4-BE49-F238E27FC236}">
                <a16:creationId xmlns:a16="http://schemas.microsoft.com/office/drawing/2014/main" id="{42D08225-3B90-453A-B65E-28A228A9546E}"/>
              </a:ext>
            </a:extLst>
          </p:cNvPr>
          <p:cNvGrpSpPr/>
          <p:nvPr/>
        </p:nvGrpSpPr>
        <p:grpSpPr>
          <a:xfrm>
            <a:off x="676359" y="4338841"/>
            <a:ext cx="10839282" cy="1640163"/>
            <a:chOff x="297014" y="4468211"/>
            <a:chExt cx="11056632" cy="1673052"/>
          </a:xfrm>
        </p:grpSpPr>
        <p:grpSp>
          <p:nvGrpSpPr>
            <p:cNvPr id="12" name="Group 11">
              <a:extLst>
                <a:ext uri="{FF2B5EF4-FFF2-40B4-BE49-F238E27FC236}">
                  <a16:creationId xmlns:a16="http://schemas.microsoft.com/office/drawing/2014/main" id="{027F13B2-7269-4A5C-B91D-520D64CAA323}"/>
                </a:ext>
              </a:extLst>
            </p:cNvPr>
            <p:cNvGrpSpPr/>
            <p:nvPr/>
          </p:nvGrpSpPr>
          <p:grpSpPr>
            <a:xfrm>
              <a:off x="297014" y="4468211"/>
              <a:ext cx="2103120" cy="1426831"/>
              <a:chOff x="297014" y="4468211"/>
              <a:chExt cx="2103120" cy="1426831"/>
            </a:xfrm>
          </p:grpSpPr>
          <p:sp>
            <p:nvSpPr>
              <p:cNvPr id="120" name="TextBox 119">
                <a:extLst>
                  <a:ext uri="{FF2B5EF4-FFF2-40B4-BE49-F238E27FC236}">
                    <a16:creationId xmlns:a16="http://schemas.microsoft.com/office/drawing/2014/main" id="{76AE728F-FAEC-4997-B862-AA36C1078043}"/>
                  </a:ext>
                </a:extLst>
              </p:cNvPr>
              <p:cNvSpPr txBox="1"/>
              <p:nvPr/>
            </p:nvSpPr>
            <p:spPr>
              <a:xfrm>
                <a:off x="297014" y="5112942"/>
                <a:ext cx="2103120" cy="782100"/>
              </a:xfrm>
              <a:prstGeom prst="rect">
                <a:avLst/>
              </a:prstGeom>
              <a:noFill/>
            </p:spPr>
            <p:txBody>
              <a:bodyPr wrap="square" lIns="140609" tIns="140609" rIns="140609" bIns="140609" rtlCol="0">
                <a:spAutoFit/>
              </a:bodyPr>
              <a:lstStyle/>
              <a:p>
                <a:pPr algn="ctr" defTabSz="896354">
                  <a:spcAft>
                    <a:spcPts val="576"/>
                  </a:spcAft>
                  <a:defRPr/>
                </a:pPr>
                <a:r>
                  <a:rPr lang="en-US" sz="1568">
                    <a:solidFill>
                      <a:srgbClr val="000000"/>
                    </a:solidFill>
                    <a:latin typeface="+mj-lt"/>
                    <a:cs typeface="Segoe UI Semibold" panose="020B0702040204020203" pitchFamily="34" charset="0"/>
                  </a:rPr>
                  <a:t>CNCF</a:t>
                </a:r>
                <a:br>
                  <a:rPr lang="en-US" sz="1568">
                    <a:solidFill>
                      <a:srgbClr val="0F78D4"/>
                    </a:solidFill>
                    <a:latin typeface="Segoe UI Semibold" panose="020B0702040204020203" pitchFamily="34" charset="0"/>
                    <a:cs typeface="Segoe UI Semibold" panose="020B0702040204020203" pitchFamily="34" charset="0"/>
                  </a:rPr>
                </a:br>
                <a:r>
                  <a:rPr lang="en-US" sz="1568">
                    <a:solidFill>
                      <a:srgbClr val="000000"/>
                    </a:solidFill>
                    <a:cs typeface="Segoe UI Semibold" panose="020B0702040204020203" pitchFamily="34" charset="0"/>
                    <a:hlinkClick r:id="rId3"/>
                  </a:rPr>
                  <a:t>platinum member</a:t>
                </a:r>
                <a:endParaRPr lang="en-US" sz="1568">
                  <a:solidFill>
                    <a:srgbClr val="000000"/>
                  </a:solidFill>
                  <a:cs typeface="Segoe UI Semibold" panose="020B0702040204020203" pitchFamily="34" charset="0"/>
                </a:endParaRPr>
              </a:p>
            </p:txBody>
          </p:sp>
          <p:sp>
            <p:nvSpPr>
              <p:cNvPr id="133" name="Oval 132">
                <a:extLst>
                  <a:ext uri="{FF2B5EF4-FFF2-40B4-BE49-F238E27FC236}">
                    <a16:creationId xmlns:a16="http://schemas.microsoft.com/office/drawing/2014/main" id="{A9668557-C2DA-4535-B39B-67B938F8344E}"/>
                  </a:ext>
                </a:extLst>
              </p:cNvPr>
              <p:cNvSpPr/>
              <p:nvPr/>
            </p:nvSpPr>
            <p:spPr bwMode="auto">
              <a:xfrm rot="16200000">
                <a:off x="102330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FFFFFF"/>
                  </a:solidFill>
                  <a:latin typeface="Segoe UI"/>
                  <a:cs typeface="Segoe UI" pitchFamily="34" charset="0"/>
                </a:endParaRPr>
              </a:p>
            </p:txBody>
          </p:sp>
          <p:pic>
            <p:nvPicPr>
              <p:cNvPr id="1026" name="Picture 2" descr="Image result for cncf logo png">
                <a:extLst>
                  <a:ext uri="{FF2B5EF4-FFF2-40B4-BE49-F238E27FC236}">
                    <a16:creationId xmlns:a16="http://schemas.microsoft.com/office/drawing/2014/main" id="{69249E39-5D2E-4EDD-BCBD-D1164DC33D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2043" y="4606945"/>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F3D13A1-CADE-4684-8C4B-32D82416B7B4}"/>
                </a:ext>
              </a:extLst>
            </p:cNvPr>
            <p:cNvGrpSpPr/>
            <p:nvPr/>
          </p:nvGrpSpPr>
          <p:grpSpPr>
            <a:xfrm>
              <a:off x="2535392" y="4468211"/>
              <a:ext cx="2103120" cy="1673052"/>
              <a:chOff x="2385374" y="4468211"/>
              <a:chExt cx="2103120" cy="1673052"/>
            </a:xfrm>
          </p:grpSpPr>
          <p:sp>
            <p:nvSpPr>
              <p:cNvPr id="136" name="TextBox 135">
                <a:extLst>
                  <a:ext uri="{FF2B5EF4-FFF2-40B4-BE49-F238E27FC236}">
                    <a16:creationId xmlns:a16="http://schemas.microsoft.com/office/drawing/2014/main" id="{CE35FF70-26D5-4CA9-9519-E6502C3B418C}"/>
                  </a:ext>
                </a:extLst>
              </p:cNvPr>
              <p:cNvSpPr txBox="1"/>
              <p:nvPr/>
            </p:nvSpPr>
            <p:spPr>
              <a:xfrm>
                <a:off x="2385374" y="5112942"/>
                <a:ext cx="2103120" cy="1028321"/>
              </a:xfrm>
              <a:prstGeom prst="rect">
                <a:avLst/>
              </a:prstGeom>
              <a:noFill/>
            </p:spPr>
            <p:txBody>
              <a:bodyPr wrap="square" lIns="140609" tIns="140609" rIns="140609" bIns="140609" rtlCol="0">
                <a:spAutoFit/>
              </a:bodyPr>
              <a:lstStyle/>
              <a:p>
                <a:pPr algn="ctr" defTabSz="896354">
                  <a:spcAft>
                    <a:spcPts val="576"/>
                  </a:spcAft>
                  <a:defRPr/>
                </a:pPr>
                <a:r>
                  <a:rPr lang="en-US" sz="1568">
                    <a:solidFill>
                      <a:srgbClr val="000000"/>
                    </a:solidFill>
                    <a:latin typeface="+mj-lt"/>
                    <a:cs typeface="Segoe UI Semibold" panose="020B0702040204020203" pitchFamily="34" charset="0"/>
                  </a:rPr>
                  <a:t>CNCF</a:t>
                </a:r>
                <a:br>
                  <a:rPr lang="en-US" sz="1568">
                    <a:solidFill>
                      <a:srgbClr val="000000"/>
                    </a:solidFill>
                    <a:cs typeface="Segoe UI Semibold" panose="020B0702040204020203" pitchFamily="34" charset="0"/>
                  </a:rPr>
                </a:br>
                <a:r>
                  <a:rPr lang="en-US" sz="1568">
                    <a:solidFill>
                      <a:srgbClr val="000000"/>
                    </a:solidFill>
                    <a:cs typeface="Segoe UI Semibold" panose="020B0702040204020203" pitchFamily="34" charset="0"/>
                    <a:hlinkClick r:id="rId5"/>
                  </a:rPr>
                  <a:t>technical oversight committee</a:t>
                </a:r>
                <a:endParaRPr lang="en-US" sz="1568">
                  <a:solidFill>
                    <a:srgbClr val="0F78D4"/>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B1ED9F3B-336F-4030-AF88-B152390E28FD}"/>
                  </a:ext>
                </a:extLst>
              </p:cNvPr>
              <p:cNvSpPr/>
              <p:nvPr/>
            </p:nvSpPr>
            <p:spPr bwMode="auto">
              <a:xfrm rot="16200000">
                <a:off x="311166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FFFFFF"/>
                  </a:solidFill>
                  <a:latin typeface="Segoe UI"/>
                  <a:cs typeface="Segoe UI" pitchFamily="34" charset="0"/>
                </a:endParaRPr>
              </a:p>
            </p:txBody>
          </p:sp>
          <p:pic>
            <p:nvPicPr>
              <p:cNvPr id="151" name="Picture 2" descr="Image result for cncf logo png">
                <a:extLst>
                  <a:ext uri="{FF2B5EF4-FFF2-40B4-BE49-F238E27FC236}">
                    <a16:creationId xmlns:a16="http://schemas.microsoft.com/office/drawing/2014/main" id="{EB96B33C-0A81-428F-84F1-DE9D853192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0403"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F87D3A8-29D5-4B27-95A9-4C1EF736EBC6}"/>
                </a:ext>
              </a:extLst>
            </p:cNvPr>
            <p:cNvGrpSpPr/>
            <p:nvPr/>
          </p:nvGrpSpPr>
          <p:grpSpPr>
            <a:xfrm>
              <a:off x="4773770" y="4468211"/>
              <a:ext cx="2103120" cy="1426831"/>
              <a:chOff x="5416712" y="4468211"/>
              <a:chExt cx="2103120" cy="1426831"/>
            </a:xfrm>
          </p:grpSpPr>
          <p:sp>
            <p:nvSpPr>
              <p:cNvPr id="140" name="TextBox 139">
                <a:extLst>
                  <a:ext uri="{FF2B5EF4-FFF2-40B4-BE49-F238E27FC236}">
                    <a16:creationId xmlns:a16="http://schemas.microsoft.com/office/drawing/2014/main" id="{71C24BF5-4018-46C9-BAA4-C26128616D1B}"/>
                  </a:ext>
                </a:extLst>
              </p:cNvPr>
              <p:cNvSpPr txBox="1"/>
              <p:nvPr/>
            </p:nvSpPr>
            <p:spPr>
              <a:xfrm>
                <a:off x="5416712" y="5112942"/>
                <a:ext cx="2103120" cy="782100"/>
              </a:xfrm>
              <a:prstGeom prst="rect">
                <a:avLst/>
              </a:prstGeom>
              <a:noFill/>
            </p:spPr>
            <p:txBody>
              <a:bodyPr wrap="square" lIns="140609" tIns="140609" rIns="140609" bIns="140609" rtlCol="0">
                <a:spAutoFit/>
              </a:bodyPr>
              <a:lstStyle/>
              <a:p>
                <a:pPr algn="ctr" defTabSz="896354">
                  <a:spcAft>
                    <a:spcPts val="576"/>
                  </a:spcAft>
                  <a:defRPr/>
                </a:pPr>
                <a:r>
                  <a:rPr lang="en-US" sz="1568">
                    <a:solidFill>
                      <a:srgbClr val="000000"/>
                    </a:solidFill>
                    <a:latin typeface="+mj-lt"/>
                    <a:cs typeface="Segoe UI Semibold" panose="020B0702040204020203" pitchFamily="34" charset="0"/>
                  </a:rPr>
                  <a:t>CNCF</a:t>
                </a:r>
                <a:br>
                  <a:rPr lang="en-US" sz="1568">
                    <a:solidFill>
                      <a:srgbClr val="000000"/>
                    </a:solidFill>
                    <a:latin typeface="+mj-lt"/>
                    <a:cs typeface="Segoe UI Semibold" panose="020B0702040204020203" pitchFamily="34" charset="0"/>
                  </a:rPr>
                </a:br>
                <a:r>
                  <a:rPr lang="en-US" sz="1568">
                    <a:solidFill>
                      <a:srgbClr val="000000"/>
                    </a:solidFill>
                    <a:cs typeface="Segoe UI Semibold" panose="020B0702040204020203" pitchFamily="34" charset="0"/>
                    <a:hlinkClick r:id="rId6"/>
                  </a:rPr>
                  <a:t>governing board</a:t>
                </a:r>
                <a:endParaRPr lang="en-US" sz="1568">
                  <a:solidFill>
                    <a:srgbClr val="000000"/>
                  </a:solidFill>
                  <a:latin typeface="+mj-lt"/>
                  <a:cs typeface="Segoe UI Semibold" panose="020B0702040204020203" pitchFamily="34" charset="0"/>
                </a:endParaRPr>
              </a:p>
            </p:txBody>
          </p:sp>
          <p:sp>
            <p:nvSpPr>
              <p:cNvPr id="141" name="Oval 140">
                <a:extLst>
                  <a:ext uri="{FF2B5EF4-FFF2-40B4-BE49-F238E27FC236}">
                    <a16:creationId xmlns:a16="http://schemas.microsoft.com/office/drawing/2014/main" id="{D0C477B3-40A8-41FA-BE9C-12B781D51E50}"/>
                  </a:ext>
                </a:extLst>
              </p:cNvPr>
              <p:cNvSpPr/>
              <p:nvPr/>
            </p:nvSpPr>
            <p:spPr bwMode="auto">
              <a:xfrm rot="16200000">
                <a:off x="6143007"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FFFFFF"/>
                  </a:solidFill>
                  <a:latin typeface="Segoe UI"/>
                  <a:cs typeface="Segoe UI" pitchFamily="34" charset="0"/>
                </a:endParaRPr>
              </a:p>
            </p:txBody>
          </p:sp>
          <p:pic>
            <p:nvPicPr>
              <p:cNvPr id="152" name="Picture 2" descr="Image result for cncf logo png">
                <a:extLst>
                  <a:ext uri="{FF2B5EF4-FFF2-40B4-BE49-F238E27FC236}">
                    <a16:creationId xmlns:a16="http://schemas.microsoft.com/office/drawing/2014/main" id="{09606CD6-A3B2-4FAC-9CEB-140E805D27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1741"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1C71157-3123-459A-B340-9C41B7FD71B0}"/>
                </a:ext>
              </a:extLst>
            </p:cNvPr>
            <p:cNvGrpSpPr/>
            <p:nvPr/>
          </p:nvGrpSpPr>
          <p:grpSpPr>
            <a:xfrm>
              <a:off x="7012148" y="4468211"/>
              <a:ext cx="2103120" cy="1426831"/>
              <a:chOff x="7333621" y="4468211"/>
              <a:chExt cx="2103120" cy="1426831"/>
            </a:xfrm>
          </p:grpSpPr>
          <p:sp>
            <p:nvSpPr>
              <p:cNvPr id="144" name="TextBox 143">
                <a:extLst>
                  <a:ext uri="{FF2B5EF4-FFF2-40B4-BE49-F238E27FC236}">
                    <a16:creationId xmlns:a16="http://schemas.microsoft.com/office/drawing/2014/main" id="{07B1D99F-75CA-437E-8A3B-00D8B247BE45}"/>
                  </a:ext>
                </a:extLst>
              </p:cNvPr>
              <p:cNvSpPr txBox="1"/>
              <p:nvPr/>
            </p:nvSpPr>
            <p:spPr>
              <a:xfrm>
                <a:off x="7333621" y="5112942"/>
                <a:ext cx="2103120" cy="782100"/>
              </a:xfrm>
              <a:prstGeom prst="rect">
                <a:avLst/>
              </a:prstGeom>
              <a:noFill/>
            </p:spPr>
            <p:txBody>
              <a:bodyPr wrap="square" lIns="140609" tIns="140609" rIns="140609" bIns="140609" rtlCol="0">
                <a:spAutoFit/>
              </a:bodyPr>
              <a:lstStyle/>
              <a:p>
                <a:pPr algn="ctr" defTabSz="896354">
                  <a:spcAft>
                    <a:spcPts val="576"/>
                  </a:spcAft>
                  <a:defRPr/>
                </a:pPr>
                <a:r>
                  <a:rPr lang="en-US" sz="1568">
                    <a:solidFill>
                      <a:srgbClr val="000000"/>
                    </a:solidFill>
                    <a:latin typeface="+mj-lt"/>
                    <a:cs typeface="Segoe UI Semibold" panose="020B0702040204020203" pitchFamily="34" charset="0"/>
                  </a:rPr>
                  <a:t>Kubernetes</a:t>
                </a:r>
                <a:br>
                  <a:rPr lang="en-US" sz="1568">
                    <a:solidFill>
                      <a:srgbClr val="000000"/>
                    </a:solidFill>
                    <a:cs typeface="Segoe UI Semibold" panose="020B0702040204020203" pitchFamily="34" charset="0"/>
                  </a:rPr>
                </a:br>
                <a:r>
                  <a:rPr lang="en-US" sz="1568">
                    <a:solidFill>
                      <a:srgbClr val="000000"/>
                    </a:solidFill>
                    <a:cs typeface="Segoe UI Semibold" panose="020B0702040204020203" pitchFamily="34" charset="0"/>
                    <a:hlinkClick r:id="rId7"/>
                  </a:rPr>
                  <a:t>steering committee</a:t>
                </a:r>
                <a:endParaRPr lang="en-US" sz="1568">
                  <a:solidFill>
                    <a:srgbClr val="0F78D4"/>
                  </a:solidFill>
                  <a:latin typeface="Segoe UI Semibold" panose="020B0702040204020203" pitchFamily="34" charset="0"/>
                  <a:cs typeface="Segoe UI Semibold" panose="020B0702040204020203" pitchFamily="34" charset="0"/>
                </a:endParaRPr>
              </a:p>
            </p:txBody>
          </p:sp>
          <p:sp>
            <p:nvSpPr>
              <p:cNvPr id="145" name="Oval 144">
                <a:extLst>
                  <a:ext uri="{FF2B5EF4-FFF2-40B4-BE49-F238E27FC236}">
                    <a16:creationId xmlns:a16="http://schemas.microsoft.com/office/drawing/2014/main" id="{017CEB26-A4A9-49DE-BA46-1FC273BFC963}"/>
                  </a:ext>
                </a:extLst>
              </p:cNvPr>
              <p:cNvSpPr/>
              <p:nvPr/>
            </p:nvSpPr>
            <p:spPr bwMode="auto">
              <a:xfrm rot="16200000">
                <a:off x="8059916"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FFFFFF"/>
                  </a:solidFill>
                  <a:latin typeface="Segoe UI"/>
                  <a:cs typeface="Segoe UI" pitchFamily="34" charset="0"/>
                </a:endParaRPr>
              </a:p>
            </p:txBody>
          </p:sp>
          <p:grpSp>
            <p:nvGrpSpPr>
              <p:cNvPr id="153" name="Group 152">
                <a:extLst>
                  <a:ext uri="{FF2B5EF4-FFF2-40B4-BE49-F238E27FC236}">
                    <a16:creationId xmlns:a16="http://schemas.microsoft.com/office/drawing/2014/main" id="{F9ACC43C-3615-480B-8B6E-5CB67C5156AB}"/>
                  </a:ext>
                </a:extLst>
              </p:cNvPr>
              <p:cNvGrpSpPr/>
              <p:nvPr/>
            </p:nvGrpSpPr>
            <p:grpSpPr>
              <a:xfrm>
                <a:off x="8165421" y="4553673"/>
                <a:ext cx="439521" cy="432759"/>
                <a:chOff x="5889842" y="3185578"/>
                <a:chExt cx="479495" cy="472118"/>
              </a:xfrm>
            </p:grpSpPr>
            <p:sp>
              <p:nvSpPr>
                <p:cNvPr id="154" name="Freeform: Shape 153">
                  <a:extLst>
                    <a:ext uri="{FF2B5EF4-FFF2-40B4-BE49-F238E27FC236}">
                      <a16:creationId xmlns:a16="http://schemas.microsoft.com/office/drawing/2014/main" id="{465D3FE7-9533-4BD1-9B55-D83775A2787E}"/>
                    </a:ext>
                  </a:extLst>
                </p:cNvPr>
                <p:cNvSpPr/>
                <p:nvPr/>
              </p:nvSpPr>
              <p:spPr>
                <a:xfrm>
                  <a:off x="5889842" y="3185578"/>
                  <a:ext cx="479495" cy="472118"/>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a:solidFill>
                      <a:srgbClr val="505050"/>
                    </a:solidFill>
                    <a:latin typeface="Segoe UI"/>
                  </a:endParaRPr>
                </a:p>
              </p:txBody>
            </p:sp>
            <p:sp>
              <p:nvSpPr>
                <p:cNvPr id="155" name="Freeform: Shape 154">
                  <a:extLst>
                    <a:ext uri="{FF2B5EF4-FFF2-40B4-BE49-F238E27FC236}">
                      <a16:creationId xmlns:a16="http://schemas.microsoft.com/office/drawing/2014/main" id="{AB47C1D4-34DE-4073-BE53-64B80633D5DD}"/>
                    </a:ext>
                  </a:extLst>
                </p:cNvPr>
                <p:cNvSpPr/>
                <p:nvPr/>
              </p:nvSpPr>
              <p:spPr>
                <a:xfrm>
                  <a:off x="6027726" y="3326087"/>
                  <a:ext cx="206552" cy="202863"/>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a:solidFill>
                      <a:srgbClr val="505050"/>
                    </a:solidFill>
                    <a:latin typeface="Segoe UI"/>
                  </a:endParaRPr>
                </a:p>
              </p:txBody>
            </p:sp>
            <p:sp>
              <p:nvSpPr>
                <p:cNvPr id="156" name="Freeform: Shape 155">
                  <a:extLst>
                    <a:ext uri="{FF2B5EF4-FFF2-40B4-BE49-F238E27FC236}">
                      <a16:creationId xmlns:a16="http://schemas.microsoft.com/office/drawing/2014/main" id="{0E809048-17B9-4EC8-B59E-9DAA8DB8F45E}"/>
                    </a:ext>
                  </a:extLst>
                </p:cNvPr>
                <p:cNvSpPr/>
                <p:nvPr/>
              </p:nvSpPr>
              <p:spPr>
                <a:xfrm>
                  <a:off x="6006333" y="3465878"/>
                  <a:ext cx="1844" cy="184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a:solidFill>
                      <a:srgbClr val="505050"/>
                    </a:solidFill>
                    <a:latin typeface="Segoe UI"/>
                  </a:endParaRPr>
                </a:p>
              </p:txBody>
            </p:sp>
            <p:sp>
              <p:nvSpPr>
                <p:cNvPr id="157" name="Freeform: Shape 156">
                  <a:extLst>
                    <a:ext uri="{FF2B5EF4-FFF2-40B4-BE49-F238E27FC236}">
                      <a16:creationId xmlns:a16="http://schemas.microsoft.com/office/drawing/2014/main" id="{2AF01AE3-0DF6-40CE-95EA-ADA01437E3C6}"/>
                    </a:ext>
                  </a:extLst>
                </p:cNvPr>
                <p:cNvSpPr/>
                <p:nvPr/>
              </p:nvSpPr>
              <p:spPr>
                <a:xfrm>
                  <a:off x="5954011" y="3247154"/>
                  <a:ext cx="354089" cy="346712"/>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a:solidFill>
                      <a:srgbClr val="505050"/>
                    </a:solidFill>
                    <a:latin typeface="Segoe UI"/>
                  </a:endParaRPr>
                </a:p>
              </p:txBody>
            </p:sp>
          </p:grpSp>
        </p:grpSp>
        <p:grpSp>
          <p:nvGrpSpPr>
            <p:cNvPr id="16" name="Group 15">
              <a:extLst>
                <a:ext uri="{FF2B5EF4-FFF2-40B4-BE49-F238E27FC236}">
                  <a16:creationId xmlns:a16="http://schemas.microsoft.com/office/drawing/2014/main" id="{981AADA8-27CE-4C9B-921F-2E517E052270}"/>
                </a:ext>
              </a:extLst>
            </p:cNvPr>
            <p:cNvGrpSpPr/>
            <p:nvPr/>
          </p:nvGrpSpPr>
          <p:grpSpPr>
            <a:xfrm>
              <a:off x="9250526" y="4468211"/>
              <a:ext cx="2103120" cy="1426831"/>
              <a:chOff x="9250526" y="4468211"/>
              <a:chExt cx="2103120" cy="1426831"/>
            </a:xfrm>
          </p:grpSpPr>
          <p:sp>
            <p:nvSpPr>
              <p:cNvPr id="148" name="TextBox 147">
                <a:extLst>
                  <a:ext uri="{FF2B5EF4-FFF2-40B4-BE49-F238E27FC236}">
                    <a16:creationId xmlns:a16="http://schemas.microsoft.com/office/drawing/2014/main" id="{4B0497F6-BFEC-4ABA-8575-28B9CA28FF6D}"/>
                  </a:ext>
                </a:extLst>
              </p:cNvPr>
              <p:cNvSpPr txBox="1"/>
              <p:nvPr/>
            </p:nvSpPr>
            <p:spPr>
              <a:xfrm>
                <a:off x="9250526" y="5112942"/>
                <a:ext cx="2103120" cy="782100"/>
              </a:xfrm>
              <a:prstGeom prst="rect">
                <a:avLst/>
              </a:prstGeom>
              <a:noFill/>
            </p:spPr>
            <p:txBody>
              <a:bodyPr wrap="square" lIns="140609" tIns="140609" rIns="140609" bIns="140609" rtlCol="0">
                <a:spAutoFit/>
              </a:bodyPr>
              <a:lstStyle/>
              <a:p>
                <a:pPr algn="ctr" defTabSz="896354">
                  <a:spcAft>
                    <a:spcPts val="576"/>
                  </a:spcAft>
                  <a:defRPr/>
                </a:pPr>
                <a:r>
                  <a:rPr lang="en-US" sz="1568">
                    <a:solidFill>
                      <a:srgbClr val="000000"/>
                    </a:solidFill>
                    <a:latin typeface="+mj-lt"/>
                    <a:cs typeface="Segoe UI Semibold" panose="020B0702040204020203" pitchFamily="34" charset="0"/>
                  </a:rPr>
                  <a:t>Linux Foundation</a:t>
                </a:r>
                <a:br>
                  <a:rPr lang="en-US" sz="1568">
                    <a:solidFill>
                      <a:srgbClr val="000000"/>
                    </a:solidFill>
                    <a:cs typeface="Segoe UI Semibold" panose="020B0702040204020203" pitchFamily="34" charset="0"/>
                  </a:rPr>
                </a:br>
                <a:r>
                  <a:rPr lang="en-US" sz="1568">
                    <a:solidFill>
                      <a:srgbClr val="000000"/>
                    </a:solidFill>
                    <a:cs typeface="Segoe UI Semibold" panose="020B0702040204020203" pitchFamily="34" charset="0"/>
                    <a:hlinkClick r:id="rId8"/>
                  </a:rPr>
                  <a:t>board member</a:t>
                </a:r>
                <a:endParaRPr lang="en-US" sz="1568">
                  <a:solidFill>
                    <a:srgbClr val="0F78D4"/>
                  </a:solidFill>
                  <a:latin typeface="Segoe UI Semibold" panose="020B0702040204020203" pitchFamily="34" charset="0"/>
                  <a:cs typeface="Segoe UI Semibold" panose="020B0702040204020203" pitchFamily="34" charset="0"/>
                </a:endParaRPr>
              </a:p>
            </p:txBody>
          </p:sp>
          <p:sp>
            <p:nvSpPr>
              <p:cNvPr id="149" name="Oval 148">
                <a:extLst>
                  <a:ext uri="{FF2B5EF4-FFF2-40B4-BE49-F238E27FC236}">
                    <a16:creationId xmlns:a16="http://schemas.microsoft.com/office/drawing/2014/main" id="{F36F5746-9595-4654-B70F-776BAB125FF3}"/>
                  </a:ext>
                </a:extLst>
              </p:cNvPr>
              <p:cNvSpPr/>
              <p:nvPr/>
            </p:nvSpPr>
            <p:spPr bwMode="auto">
              <a:xfrm rot="16200000">
                <a:off x="9976821"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FFFFFF"/>
                  </a:solidFill>
                  <a:latin typeface="Segoe UI"/>
                  <a:cs typeface="Segoe UI" pitchFamily="34" charset="0"/>
                </a:endParaRPr>
              </a:p>
            </p:txBody>
          </p:sp>
          <p:pic>
            <p:nvPicPr>
              <p:cNvPr id="158" name="Picture 4" descr="Image result for linux icon png">
                <a:extLst>
                  <a:ext uri="{FF2B5EF4-FFF2-40B4-BE49-F238E27FC236}">
                    <a16:creationId xmlns:a16="http://schemas.microsoft.com/office/drawing/2014/main" id="{2FD67358-7B8B-4D9B-9144-AB3C54F8E0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65428" y="4544446"/>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9" name="Rectangle 158">
            <a:extLst>
              <a:ext uri="{FF2B5EF4-FFF2-40B4-BE49-F238E27FC236}">
                <a16:creationId xmlns:a16="http://schemas.microsoft.com/office/drawing/2014/main" id="{CA5935AC-3D78-4A2D-B7AB-8BB534BEBA40}"/>
              </a:ext>
            </a:extLst>
          </p:cNvPr>
          <p:cNvSpPr/>
          <p:nvPr/>
        </p:nvSpPr>
        <p:spPr>
          <a:xfrm>
            <a:off x="770366" y="6104665"/>
            <a:ext cx="10364911" cy="574901"/>
          </a:xfrm>
          <a:prstGeom prst="rect">
            <a:avLst/>
          </a:prstGeom>
        </p:spPr>
        <p:txBody>
          <a:bodyPr wrap="square" lIns="0">
            <a:spAutoFit/>
          </a:bodyPr>
          <a:lstStyle/>
          <a:p>
            <a:pPr algn="ctr"/>
            <a:r>
              <a:rPr lang="en-US" sz="1568" dirty="0">
                <a:latin typeface="+mj-lt"/>
              </a:rPr>
              <a:t>AKS is certified Kubernetes conformant, ensuring portability and interoperability of your container workloads</a:t>
            </a:r>
          </a:p>
          <a:p>
            <a:pPr algn="ctr"/>
            <a:r>
              <a:rPr lang="en-US" sz="1600" b="0" i="0" u="none" strike="noStrike" dirty="0">
                <a:solidFill>
                  <a:srgbClr val="202124"/>
                </a:solidFill>
                <a:effectLst/>
                <a:latin typeface="arial" panose="020B0604020202020204" pitchFamily="34" charset="0"/>
              </a:rPr>
              <a:t> </a:t>
            </a:r>
            <a:r>
              <a:rPr lang="en-US" sz="1600" b="1" i="0" u="none" strike="noStrike" dirty="0">
                <a:solidFill>
                  <a:srgbClr val="202124"/>
                </a:solidFill>
                <a:effectLst/>
                <a:latin typeface="arial" panose="020B0604020202020204" pitchFamily="34" charset="0"/>
              </a:rPr>
              <a:t>Cloud Native Computing Foundation</a:t>
            </a:r>
            <a:r>
              <a:rPr lang="en-US" sz="1600" b="0" i="0" u="none" strike="noStrike" dirty="0">
                <a:solidFill>
                  <a:srgbClr val="202124"/>
                </a:solidFill>
                <a:effectLst/>
                <a:latin typeface="arial" panose="020B0604020202020204" pitchFamily="34" charset="0"/>
              </a:rPr>
              <a:t> (CNCF)</a:t>
            </a:r>
            <a:endParaRPr lang="en-US" sz="1568" dirty="0">
              <a:latin typeface="+mj-lt"/>
            </a:endParaRPr>
          </a:p>
        </p:txBody>
      </p:sp>
    </p:spTree>
    <p:extLst>
      <p:ext uri="{BB962C8B-B14F-4D97-AF65-F5344CB8AC3E}">
        <p14:creationId xmlns:p14="http://schemas.microsoft.com/office/powerpoint/2010/main" val="37101139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942687" y="353973"/>
            <a:ext cx="4360809"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b="0" dirty="0">
                <a:solidFill>
                  <a:srgbClr val="000000"/>
                </a:solidFill>
                <a:latin typeface="Cambria" panose="02040503050406030204" pitchFamily="18" charset="0"/>
                <a:cs typeface="Segoe UI Light" panose="020B0502040204020203" pitchFamily="34" charset="0"/>
              </a:rPr>
              <a:t>Kubernetes</a:t>
            </a: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 Components – Control Plane</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4419600" y="209016"/>
            <a:ext cx="7772400"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 name="Title 16">
            <a:extLst>
              <a:ext uri="{FF2B5EF4-FFF2-40B4-BE49-F238E27FC236}">
                <a16:creationId xmlns:a16="http://schemas.microsoft.com/office/drawing/2014/main" id="{D82917A7-CD28-E46A-0B97-3BEF6B52937E}"/>
              </a:ext>
            </a:extLst>
          </p:cNvPr>
          <p:cNvSpPr txBox="1">
            <a:spLocks/>
          </p:cNvSpPr>
          <p:nvPr/>
        </p:nvSpPr>
        <p:spPr>
          <a:xfrm>
            <a:off x="35389" y="1863133"/>
            <a:ext cx="3952143" cy="400109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0"/>
              </a:spcAft>
              <a:buClrTx/>
              <a:buSzTx/>
              <a:tabLst/>
              <a:defRPr/>
            </a:pPr>
            <a:r>
              <a:rPr kumimoji="0" lang="en-US" sz="2000" i="0" u="none" strike="noStrike" kern="1200" cap="none" spc="0" normalizeH="0" baseline="0" noProof="0" dirty="0">
                <a:ln w="3175">
                  <a:noFill/>
                </a:ln>
                <a:solidFill>
                  <a:srgbClr val="0078D4"/>
                </a:solidFill>
                <a:effectLst/>
                <a:uLnTx/>
                <a:uFillTx/>
                <a:latin typeface="Cambria" panose="02040503050406030204" pitchFamily="18" charset="0"/>
              </a:rPr>
              <a:t>Pods:</a:t>
            </a:r>
          </a:p>
          <a:p>
            <a:pPr marR="0" lvl="0" algn="l" defTabSz="932742" rtl="0" eaLnBrk="1" fontAlgn="auto" latinLnBrk="0" hangingPunct="1">
              <a:lnSpc>
                <a:spcPct val="100000"/>
              </a:lnSpc>
              <a:spcBef>
                <a:spcPct val="0"/>
              </a:spcBef>
              <a:spcAft>
                <a:spcPts val="0"/>
              </a:spcAft>
              <a:buClrTx/>
              <a:buSzTx/>
              <a:tabLst/>
              <a:defRPr/>
            </a:pP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rPr>
              <a:t>Pods are the smallest</a:t>
            </a:r>
            <a:r>
              <a:rPr lang="en-US" sz="2000" b="0" spc="0" dirty="0">
                <a:solidFill>
                  <a:srgbClr val="0078D4"/>
                </a:solidFill>
                <a:latin typeface="Cambria" panose="02040503050406030204" pitchFamily="18" charset="0"/>
              </a:rPr>
              <a:t> </a:t>
            </a:r>
            <a:r>
              <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rPr>
              <a:t>deployable </a:t>
            </a:r>
            <a:r>
              <a:rPr lang="en-US" sz="2000" b="0" spc="0" dirty="0">
                <a:solidFill>
                  <a:srgbClr val="0078D4"/>
                </a:solidFill>
                <a:latin typeface="Cambria" panose="02040503050406030204" pitchFamily="18" charset="0"/>
              </a:rPr>
              <a:t>units in </a:t>
            </a:r>
            <a:r>
              <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rPr>
              <a:t>Kubernetes.</a:t>
            </a: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2000" b="0" spc="0" dirty="0">
                <a:solidFill>
                  <a:srgbClr val="0078D4"/>
                </a:solidFill>
                <a:latin typeface="Cambria" panose="02040503050406030204" pitchFamily="18" charset="0"/>
              </a:rPr>
              <a:t>Pods stores one or more containers.</a:t>
            </a: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2000" b="0" spc="0" dirty="0">
                <a:solidFill>
                  <a:srgbClr val="0078D4"/>
                </a:solidFill>
                <a:latin typeface="Cambria" panose="02040503050406030204" pitchFamily="18" charset="0"/>
              </a:rPr>
              <a:t>Basic building blocks of the Kubernetes Application.</a:t>
            </a:r>
          </a:p>
          <a:p>
            <a:pPr marR="0" lvl="0" algn="l" defTabSz="932742" rtl="0" eaLnBrk="1" fontAlgn="auto" latinLnBrk="0" hangingPunct="1">
              <a:lnSpc>
                <a:spcPct val="100000"/>
              </a:lnSpc>
              <a:spcBef>
                <a:spcPct val="0"/>
              </a:spcBef>
              <a:spcAft>
                <a:spcPts val="0"/>
              </a:spcAft>
              <a:buClrTx/>
              <a:buSzTx/>
              <a:tabLst/>
              <a:defRPr/>
            </a:pPr>
            <a:endParaRPr lang="en-US" sz="2000" b="0" spc="0" dirty="0">
              <a:solidFill>
                <a:srgbClr val="0078D4"/>
              </a:solidFill>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r>
              <a:rPr lang="en-US" sz="2000" spc="0" dirty="0">
                <a:solidFill>
                  <a:srgbClr val="0078D4"/>
                </a:solidFill>
                <a:latin typeface="Cambria" panose="02040503050406030204" pitchFamily="18" charset="0"/>
              </a:rPr>
              <a:t>Control Plane: </a:t>
            </a:r>
          </a:p>
          <a:p>
            <a:pPr marR="0" lvl="0" algn="l" defTabSz="932742" rtl="0" eaLnBrk="1" fontAlgn="auto" latinLnBrk="0" hangingPunct="1">
              <a:lnSpc>
                <a:spcPct val="100000"/>
              </a:lnSpc>
              <a:spcBef>
                <a:spcPct val="0"/>
              </a:spcBef>
              <a:spcAft>
                <a:spcPts val="0"/>
              </a:spcAft>
              <a:buClrTx/>
              <a:buSzTx/>
              <a:tabLst/>
              <a:defRPr/>
            </a:pPr>
            <a:endParaRPr lang="en-US" sz="2000" b="0" spc="0" dirty="0">
              <a:solidFill>
                <a:srgbClr val="0078D4"/>
              </a:solidFill>
              <a:latin typeface="Cambria" panose="02040503050406030204" pitchFamily="18" charset="0"/>
            </a:endParaRPr>
          </a:p>
          <a:p>
            <a:pPr marL="342900" marR="0" lvl="0" indent="-342900" algn="l" defTabSz="932742" rtl="0" eaLnBrk="1" fontAlgn="auto" latinLnBrk="0" hangingPunct="1">
              <a:lnSpc>
                <a:spcPct val="100000"/>
              </a:lnSpc>
              <a:spcBef>
                <a:spcPct val="0"/>
              </a:spcBef>
              <a:spcAft>
                <a:spcPts val="0"/>
              </a:spcAft>
              <a:buClrTx/>
              <a:buSzTx/>
              <a:buFont typeface="Wingdings" pitchFamily="2" charset="2"/>
              <a:buChar char="Ø"/>
              <a:tabLst/>
              <a:defRPr/>
            </a:pPr>
            <a:r>
              <a:rPr lang="en-US" sz="2000" b="0" spc="0" dirty="0">
                <a:solidFill>
                  <a:srgbClr val="0078D4"/>
                </a:solidFill>
                <a:latin typeface="Cambria" panose="02040503050406030204" pitchFamily="18" charset="0"/>
              </a:rPr>
              <a:t>Pods are created and managed by the Control Plane </a:t>
            </a: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cxnSp>
        <p:nvCxnSpPr>
          <p:cNvPr id="6" name="Straight Connector 5">
            <a:extLst>
              <a:ext uri="{FF2B5EF4-FFF2-40B4-BE49-F238E27FC236}">
                <a16:creationId xmlns:a16="http://schemas.microsoft.com/office/drawing/2014/main" id="{D33D4406-EAF1-0C82-FF2B-45B41CADD1CF}"/>
              </a:ext>
            </a:extLst>
          </p:cNvPr>
          <p:cNvCxnSpPr>
            <a:cxnSpLocks/>
          </p:cNvCxnSpPr>
          <p:nvPr/>
        </p:nvCxnSpPr>
        <p:spPr>
          <a:xfrm>
            <a:off x="4101707" y="981486"/>
            <a:ext cx="0" cy="530352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10;&#10;Description automatically generated">
            <a:extLst>
              <a:ext uri="{FF2B5EF4-FFF2-40B4-BE49-F238E27FC236}">
                <a16:creationId xmlns:a16="http://schemas.microsoft.com/office/drawing/2014/main" id="{20EE16FF-455E-30D8-60E0-776791AE4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884767"/>
            <a:ext cx="7772400" cy="5973233"/>
          </a:xfrm>
          <a:prstGeom prst="rect">
            <a:avLst/>
          </a:prstGeom>
        </p:spPr>
      </p:pic>
      <p:pic>
        <p:nvPicPr>
          <p:cNvPr id="27" name="Picture 26" descr="Icon&#10;&#10;Description automatically generated with medium confidence">
            <a:extLst>
              <a:ext uri="{FF2B5EF4-FFF2-40B4-BE49-F238E27FC236}">
                <a16:creationId xmlns:a16="http://schemas.microsoft.com/office/drawing/2014/main" id="{6A303F85-5ED4-8C6F-872F-86ADB0034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751" y="2073896"/>
            <a:ext cx="791269" cy="556182"/>
          </a:xfrm>
          <a:prstGeom prst="rect">
            <a:avLst/>
          </a:prstGeom>
        </p:spPr>
      </p:pic>
    </p:spTree>
    <p:extLst>
      <p:ext uri="{BB962C8B-B14F-4D97-AF65-F5344CB8AC3E}">
        <p14:creationId xmlns:p14="http://schemas.microsoft.com/office/powerpoint/2010/main" val="292598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81552" y="188398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2906813"/>
            <a:ext cx="67587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830997"/>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State Persistence</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 name="Rectangle 1">
            <a:extLst>
              <a:ext uri="{FF2B5EF4-FFF2-40B4-BE49-F238E27FC236}">
                <a16:creationId xmlns:a16="http://schemas.microsoft.com/office/drawing/2014/main" id="{9B48F9F9-4F82-EE77-28D3-D12799887432}"/>
              </a:ext>
            </a:extLst>
          </p:cNvPr>
          <p:cNvSpPr>
            <a:spLocks noChangeArrowheads="1"/>
          </p:cNvSpPr>
          <p:nvPr/>
        </p:nvSpPr>
        <p:spPr bwMode="auto">
          <a:xfrm>
            <a:off x="5278017" y="2855741"/>
            <a:ext cx="67587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Persistent Volumes (PV)</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Persistent Volume Claims (PVC)</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754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932311" y="238867"/>
            <a:ext cx="558629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b="0" dirty="0">
                <a:solidFill>
                  <a:srgbClr val="000000"/>
                </a:solidFill>
                <a:latin typeface="Cambria" panose="02040503050406030204" pitchFamily="18" charset="0"/>
                <a:cs typeface="Segoe UI Light" panose="020B0502040204020203" pitchFamily="34" charset="0"/>
              </a:rPr>
              <a:t>Kubernetes</a:t>
            </a: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  Control Plane – Core Components</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4419600" y="116208"/>
            <a:ext cx="7772400"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 name="Picture 4" descr="Graphical user interface&#10;&#10;Description automatically generated">
            <a:extLst>
              <a:ext uri="{FF2B5EF4-FFF2-40B4-BE49-F238E27FC236}">
                <a16:creationId xmlns:a16="http://schemas.microsoft.com/office/drawing/2014/main" id="{08E1C92E-51EF-AEB6-2EE2-32E92B6F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790358"/>
            <a:ext cx="7772400" cy="6067642"/>
          </a:xfrm>
          <a:prstGeom prst="rect">
            <a:avLst/>
          </a:prstGeom>
        </p:spPr>
      </p:pic>
      <p:sp>
        <p:nvSpPr>
          <p:cNvPr id="6" name="Title 16">
            <a:extLst>
              <a:ext uri="{FF2B5EF4-FFF2-40B4-BE49-F238E27FC236}">
                <a16:creationId xmlns:a16="http://schemas.microsoft.com/office/drawing/2014/main" id="{1884E579-3D4B-5DE0-0A7E-9304D560AF3A}"/>
              </a:ext>
            </a:extLst>
          </p:cNvPr>
          <p:cNvSpPr txBox="1">
            <a:spLocks/>
          </p:cNvSpPr>
          <p:nvPr/>
        </p:nvSpPr>
        <p:spPr>
          <a:xfrm>
            <a:off x="91004" y="2417975"/>
            <a:ext cx="3851757"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kumimoji="0" lang="en-US" sz="1600" i="0" u="none" strike="noStrike" kern="1200" cap="none" spc="0" normalizeH="0" baseline="0" noProof="0" dirty="0">
                <a:ln w="3175">
                  <a:noFill/>
                </a:ln>
                <a:solidFill>
                  <a:srgbClr val="0078D4"/>
                </a:solidFill>
                <a:effectLst/>
                <a:uLnTx/>
                <a:uFillTx/>
                <a:latin typeface="Cambria" panose="02040503050406030204" pitchFamily="18" charset="0"/>
              </a:rPr>
              <a:t>API Server: </a:t>
            </a:r>
            <a:r>
              <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rPr>
              <a:t>Primary interface</a:t>
            </a:r>
            <a:r>
              <a:rPr kumimoji="0" lang="en-US" sz="1600" b="0" i="0" u="none" strike="noStrike" kern="1200" cap="none" spc="0" normalizeH="0" noProof="0" dirty="0">
                <a:ln w="3175">
                  <a:noFill/>
                </a:ln>
                <a:solidFill>
                  <a:srgbClr val="0078D4"/>
                </a:solidFill>
                <a:effectLst/>
                <a:uLnTx/>
                <a:uFillTx/>
                <a:latin typeface="Cambria" panose="02040503050406030204" pitchFamily="18" charset="0"/>
              </a:rPr>
              <a:t> between the Control Plane and the rest of the cluster. It exposes the Restful API which will allows Users to interact </a:t>
            </a:r>
            <a:r>
              <a:rPr lang="en-US" sz="1600" b="0" spc="0" dirty="0">
                <a:solidFill>
                  <a:srgbClr val="0078D4"/>
                </a:solidFill>
                <a:latin typeface="Cambria" panose="02040503050406030204" pitchFamily="18" charset="0"/>
              </a:rPr>
              <a:t>with Control Plane via Admin UI or CLI to manage the Cluster.  </a:t>
            </a:r>
          </a:p>
          <a:p>
            <a:pPr lvl="0">
              <a:defRPr/>
            </a:pPr>
            <a:endPar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cxnSp>
        <p:nvCxnSpPr>
          <p:cNvPr id="7" name="Straight Connector 6">
            <a:extLst>
              <a:ext uri="{FF2B5EF4-FFF2-40B4-BE49-F238E27FC236}">
                <a16:creationId xmlns:a16="http://schemas.microsoft.com/office/drawing/2014/main" id="{AB78E571-4801-8D24-5A42-E132D3E10FCC}"/>
              </a:ext>
            </a:extLst>
          </p:cNvPr>
          <p:cNvCxnSpPr>
            <a:cxnSpLocks/>
          </p:cNvCxnSpPr>
          <p:nvPr/>
        </p:nvCxnSpPr>
        <p:spPr>
          <a:xfrm>
            <a:off x="4101707" y="981486"/>
            <a:ext cx="0" cy="530352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with medium confidence">
            <a:extLst>
              <a:ext uri="{FF2B5EF4-FFF2-40B4-BE49-F238E27FC236}">
                <a16:creationId xmlns:a16="http://schemas.microsoft.com/office/drawing/2014/main" id="{8E5EC21A-499B-28E1-E172-612E8620D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6471" y="2139884"/>
            <a:ext cx="791269" cy="556182"/>
          </a:xfrm>
          <a:prstGeom prst="rect">
            <a:avLst/>
          </a:prstGeom>
        </p:spPr>
      </p:pic>
    </p:spTree>
    <p:extLst>
      <p:ext uri="{BB962C8B-B14F-4D97-AF65-F5344CB8AC3E}">
        <p14:creationId xmlns:p14="http://schemas.microsoft.com/office/powerpoint/2010/main" val="3727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7723403" y="267146"/>
            <a:ext cx="68530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b="0" dirty="0">
                <a:solidFill>
                  <a:srgbClr val="000000"/>
                </a:solidFill>
                <a:latin typeface="Cambria" panose="02040503050406030204" pitchFamily="18" charset="0"/>
                <a:cs typeface="Segoe UI Light" panose="020B0502040204020203" pitchFamily="34" charset="0"/>
              </a:rPr>
              <a:t> </a:t>
            </a: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etcd</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4419600" y="116208"/>
            <a:ext cx="7772400"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6">
            <a:extLst>
              <a:ext uri="{FF2B5EF4-FFF2-40B4-BE49-F238E27FC236}">
                <a16:creationId xmlns:a16="http://schemas.microsoft.com/office/drawing/2014/main" id="{1884E579-3D4B-5DE0-0A7E-9304D560AF3A}"/>
              </a:ext>
            </a:extLst>
          </p:cNvPr>
          <p:cNvSpPr txBox="1">
            <a:spLocks/>
          </p:cNvSpPr>
          <p:nvPr/>
        </p:nvSpPr>
        <p:spPr>
          <a:xfrm>
            <a:off x="355446" y="2662234"/>
            <a:ext cx="3851757"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endParaRPr kumimoji="0" lang="en-US" sz="1600" i="0" u="none" strike="noStrike" kern="1200" cap="none" spc="0" normalizeH="0" baseline="0" noProof="0" dirty="0">
              <a:ln w="3175">
                <a:noFill/>
              </a:ln>
              <a:solidFill>
                <a:srgbClr val="0078D4"/>
              </a:solidFill>
              <a:effectLst/>
              <a:uLnTx/>
              <a:uFillTx/>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r>
              <a:rPr lang="en-US" sz="1600" spc="0" noProof="0" dirty="0">
                <a:solidFill>
                  <a:srgbClr val="0078D4"/>
                </a:solidFill>
                <a:latin typeface="Cambria" panose="02040503050406030204" pitchFamily="18" charset="0"/>
              </a:rPr>
              <a:t>etcd: </a:t>
            </a:r>
            <a:r>
              <a:rPr lang="en-US" sz="1600" b="0" spc="0" noProof="0" dirty="0">
                <a:solidFill>
                  <a:srgbClr val="0078D4"/>
                </a:solidFill>
                <a:latin typeface="Cambria" panose="02040503050406030204" pitchFamily="18" charset="0"/>
              </a:rPr>
              <a:t>Distributed Key-Value Store. It stored the Cluster’s Persistence state.  Stores the </a:t>
            </a:r>
            <a:r>
              <a:rPr lang="en-US" sz="1600" b="0" spc="0" dirty="0">
                <a:solidFill>
                  <a:srgbClr val="0078D4"/>
                </a:solidFill>
                <a:latin typeface="Cambria" panose="02040503050406030204" pitchFamily="18" charset="0"/>
              </a:rPr>
              <a:t>information about the Cluster resources state. </a:t>
            </a:r>
            <a:endPar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cxnSp>
        <p:nvCxnSpPr>
          <p:cNvPr id="7" name="Straight Connector 6">
            <a:extLst>
              <a:ext uri="{FF2B5EF4-FFF2-40B4-BE49-F238E27FC236}">
                <a16:creationId xmlns:a16="http://schemas.microsoft.com/office/drawing/2014/main" id="{AB78E571-4801-8D24-5A42-E132D3E10FCC}"/>
              </a:ext>
            </a:extLst>
          </p:cNvPr>
          <p:cNvCxnSpPr>
            <a:cxnSpLocks/>
          </p:cNvCxnSpPr>
          <p:nvPr/>
        </p:nvCxnSpPr>
        <p:spPr>
          <a:xfrm>
            <a:off x="4101707" y="981486"/>
            <a:ext cx="0" cy="530352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087547C7-7089-742E-DE65-F58FB2DEE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698" y="1123366"/>
            <a:ext cx="7772400" cy="5161640"/>
          </a:xfrm>
          <a:prstGeom prst="rect">
            <a:avLst/>
          </a:prstGeom>
        </p:spPr>
      </p:pic>
    </p:spTree>
    <p:extLst>
      <p:ext uri="{BB962C8B-B14F-4D97-AF65-F5344CB8AC3E}">
        <p14:creationId xmlns:p14="http://schemas.microsoft.com/office/powerpoint/2010/main" val="23676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7563147" y="267146"/>
            <a:ext cx="151486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b="0" dirty="0">
                <a:solidFill>
                  <a:srgbClr val="000000"/>
                </a:solidFill>
                <a:latin typeface="Cambria" panose="02040503050406030204" pitchFamily="18" charset="0"/>
                <a:cs typeface="Segoe UI Light" panose="020B0502040204020203" pitchFamily="34" charset="0"/>
              </a:rPr>
              <a:t> </a:t>
            </a:r>
            <a:r>
              <a:rPr lang="en-US" sz="2000" spc="0" dirty="0">
                <a:solidFill>
                  <a:srgbClr val="0078D4"/>
                </a:solidFill>
                <a:latin typeface="Cambria" panose="02040503050406030204" pitchFamily="18" charset="0"/>
              </a:rPr>
              <a:t>Scheduler</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4419600" y="116208"/>
            <a:ext cx="7772400"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6">
            <a:extLst>
              <a:ext uri="{FF2B5EF4-FFF2-40B4-BE49-F238E27FC236}">
                <a16:creationId xmlns:a16="http://schemas.microsoft.com/office/drawing/2014/main" id="{1884E579-3D4B-5DE0-0A7E-9304D560AF3A}"/>
              </a:ext>
            </a:extLst>
          </p:cNvPr>
          <p:cNvSpPr txBox="1">
            <a:spLocks/>
          </p:cNvSpPr>
          <p:nvPr/>
        </p:nvSpPr>
        <p:spPr>
          <a:xfrm>
            <a:off x="106902" y="2633953"/>
            <a:ext cx="3852354" cy="172354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endParaRPr kumimoji="0" lang="en-US" sz="1600" i="0" u="none" strike="noStrike" kern="1200" cap="none" spc="0" normalizeH="0" baseline="0" noProof="0" dirty="0">
              <a:ln w="3175">
                <a:noFill/>
              </a:ln>
              <a:solidFill>
                <a:srgbClr val="0078D4"/>
              </a:solidFill>
              <a:effectLst/>
              <a:uLnTx/>
              <a:uFillTx/>
              <a:latin typeface="Cambria" panose="02040503050406030204" pitchFamily="18" charset="0"/>
            </a:endParaRPr>
          </a:p>
          <a:p>
            <a:pPr lvl="0">
              <a:defRPr/>
            </a:pPr>
            <a:r>
              <a:rPr lang="en-US" sz="1600" spc="0" dirty="0">
                <a:solidFill>
                  <a:srgbClr val="0078D4"/>
                </a:solidFill>
                <a:latin typeface="Cambria" panose="02040503050406030204" pitchFamily="18" charset="0"/>
              </a:rPr>
              <a:t>Scheduler: </a:t>
            </a:r>
            <a:r>
              <a:rPr lang="en-US" sz="1600" b="0" spc="0" dirty="0">
                <a:solidFill>
                  <a:srgbClr val="0078D4"/>
                </a:solidFill>
                <a:latin typeface="Cambria" panose="02040503050406030204" pitchFamily="18" charset="0"/>
              </a:rPr>
              <a:t>Responsible to scheduling Pods onto the Worker Nodes in a Cluster, it uses the information about the resources required by the Pods and available resources on the worker nodes to make placement decision.   </a:t>
            </a:r>
          </a:p>
        </p:txBody>
      </p:sp>
      <p:cxnSp>
        <p:nvCxnSpPr>
          <p:cNvPr id="7" name="Straight Connector 6">
            <a:extLst>
              <a:ext uri="{FF2B5EF4-FFF2-40B4-BE49-F238E27FC236}">
                <a16:creationId xmlns:a16="http://schemas.microsoft.com/office/drawing/2014/main" id="{AB78E571-4801-8D24-5A42-E132D3E10FCC}"/>
              </a:ext>
            </a:extLst>
          </p:cNvPr>
          <p:cNvCxnSpPr>
            <a:cxnSpLocks/>
          </p:cNvCxnSpPr>
          <p:nvPr/>
        </p:nvCxnSpPr>
        <p:spPr>
          <a:xfrm>
            <a:off x="4101707" y="981486"/>
            <a:ext cx="0" cy="530352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317E3303-76C9-E943-D382-E6353065C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791852"/>
            <a:ext cx="7772400" cy="6066148"/>
          </a:xfrm>
          <a:prstGeom prst="rect">
            <a:avLst/>
          </a:prstGeom>
        </p:spPr>
      </p:pic>
    </p:spTree>
    <p:extLst>
      <p:ext uri="{BB962C8B-B14F-4D97-AF65-F5344CB8AC3E}">
        <p14:creationId xmlns:p14="http://schemas.microsoft.com/office/powerpoint/2010/main" val="139012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6714736" y="267146"/>
            <a:ext cx="247640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2000" b="0" dirty="0">
                <a:solidFill>
                  <a:srgbClr val="000000"/>
                </a:solidFill>
                <a:latin typeface="Cambria" panose="02040503050406030204" pitchFamily="18" charset="0"/>
                <a:cs typeface="Segoe UI Light" panose="020B0502040204020203" pitchFamily="34" charset="0"/>
              </a:rPr>
              <a:t> </a:t>
            </a:r>
            <a:r>
              <a:rPr lang="en-US" sz="2000" spc="0" dirty="0">
                <a:solidFill>
                  <a:srgbClr val="0078D4"/>
                </a:solidFill>
                <a:latin typeface="Cambria" panose="02040503050406030204" pitchFamily="18" charset="0"/>
              </a:rPr>
              <a:t>Controller Manager</a:t>
            </a: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4066736" y="116206"/>
            <a:ext cx="8056134"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6">
            <a:extLst>
              <a:ext uri="{FF2B5EF4-FFF2-40B4-BE49-F238E27FC236}">
                <a16:creationId xmlns:a16="http://schemas.microsoft.com/office/drawing/2014/main" id="{1884E579-3D4B-5DE0-0A7E-9304D560AF3A}"/>
              </a:ext>
            </a:extLst>
          </p:cNvPr>
          <p:cNvSpPr txBox="1">
            <a:spLocks/>
          </p:cNvSpPr>
          <p:nvPr/>
        </p:nvSpPr>
        <p:spPr>
          <a:xfrm>
            <a:off x="106902" y="2633953"/>
            <a:ext cx="3852354"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endParaRPr kumimoji="0" lang="en-US" sz="1600" i="0" u="none" strike="noStrike" kern="1200" cap="none" spc="0" normalizeH="0" baseline="0" noProof="0" dirty="0">
              <a:ln w="3175">
                <a:noFill/>
              </a:ln>
              <a:solidFill>
                <a:srgbClr val="0078D4"/>
              </a:solidFill>
              <a:effectLst/>
              <a:uLnTx/>
              <a:uFillTx/>
              <a:latin typeface="Cambria" panose="02040503050406030204" pitchFamily="18" charset="0"/>
            </a:endParaRPr>
          </a:p>
          <a:p>
            <a:pPr>
              <a:defRPr/>
            </a:pPr>
            <a:r>
              <a:rPr lang="en-US" sz="1600" spc="0" dirty="0">
                <a:solidFill>
                  <a:srgbClr val="0078D4"/>
                </a:solidFill>
                <a:latin typeface="Cambria" panose="02040503050406030204" pitchFamily="18" charset="0"/>
              </a:rPr>
              <a:t>Controller Manager: </a:t>
            </a:r>
            <a:r>
              <a:rPr lang="en-US" sz="1600" b="0" spc="0" dirty="0">
                <a:solidFill>
                  <a:srgbClr val="0078D4"/>
                </a:solidFill>
                <a:latin typeface="Cambria" panose="02040503050406030204" pitchFamily="18" charset="0"/>
              </a:rPr>
              <a:t>Is responsible to running the controllers to manage the state of the cluster. ??</a:t>
            </a:r>
          </a:p>
          <a:p>
            <a:pPr lvl="0">
              <a:defRPr/>
            </a:pPr>
            <a:endParaRPr lang="en-US" sz="1600" b="0" spc="0" dirty="0">
              <a:solidFill>
                <a:srgbClr val="0078D4"/>
              </a:solidFill>
              <a:latin typeface="Cambria" panose="02040503050406030204" pitchFamily="18" charset="0"/>
            </a:endParaRPr>
          </a:p>
        </p:txBody>
      </p:sp>
      <p:cxnSp>
        <p:nvCxnSpPr>
          <p:cNvPr id="7" name="Straight Connector 6">
            <a:extLst>
              <a:ext uri="{FF2B5EF4-FFF2-40B4-BE49-F238E27FC236}">
                <a16:creationId xmlns:a16="http://schemas.microsoft.com/office/drawing/2014/main" id="{AB78E571-4801-8D24-5A42-E132D3E10FCC}"/>
              </a:ext>
            </a:extLst>
          </p:cNvPr>
          <p:cNvCxnSpPr>
            <a:cxnSpLocks/>
          </p:cNvCxnSpPr>
          <p:nvPr/>
        </p:nvCxnSpPr>
        <p:spPr>
          <a:xfrm>
            <a:off x="3884889" y="958854"/>
            <a:ext cx="0" cy="530352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with medium confidence">
            <a:extLst>
              <a:ext uri="{FF2B5EF4-FFF2-40B4-BE49-F238E27FC236}">
                <a16:creationId xmlns:a16="http://schemas.microsoft.com/office/drawing/2014/main" id="{710992AB-88C7-23CA-7C81-A9E53FECE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036" y="1091148"/>
            <a:ext cx="7286455" cy="2655810"/>
          </a:xfrm>
          <a:prstGeom prst="rect">
            <a:avLst/>
          </a:prstGeom>
        </p:spPr>
      </p:pic>
      <p:pic>
        <p:nvPicPr>
          <p:cNvPr id="13" name="Picture 12" descr="Diagram&#10;&#10;Description automatically generated">
            <a:extLst>
              <a:ext uri="{FF2B5EF4-FFF2-40B4-BE49-F238E27FC236}">
                <a16:creationId xmlns:a16="http://schemas.microsoft.com/office/drawing/2014/main" id="{65822679-B424-0A69-04AC-73FB6A78A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877" y="4325601"/>
            <a:ext cx="7268067" cy="1994685"/>
          </a:xfrm>
          <a:prstGeom prst="rect">
            <a:avLst/>
          </a:prstGeom>
        </p:spPr>
      </p:pic>
      <p:sp>
        <p:nvSpPr>
          <p:cNvPr id="2" name="Rectangle: Rounded Corners 337">
            <a:extLst>
              <a:ext uri="{FF2B5EF4-FFF2-40B4-BE49-F238E27FC236}">
                <a16:creationId xmlns:a16="http://schemas.microsoft.com/office/drawing/2014/main" id="{5A9B9D39-5D74-B0C9-729A-F4BA99F4E33F}"/>
              </a:ext>
            </a:extLst>
          </p:cNvPr>
          <p:cNvSpPr/>
          <p:nvPr/>
        </p:nvSpPr>
        <p:spPr bwMode="auto">
          <a:xfrm flipV="1">
            <a:off x="4066736" y="852559"/>
            <a:ext cx="8056134" cy="30483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 name="Rectangle: Rounded Corners 337">
            <a:extLst>
              <a:ext uri="{FF2B5EF4-FFF2-40B4-BE49-F238E27FC236}">
                <a16:creationId xmlns:a16="http://schemas.microsoft.com/office/drawing/2014/main" id="{3611DB29-5D3A-8CD5-45BF-CE6C55E355ED}"/>
              </a:ext>
            </a:extLst>
          </p:cNvPr>
          <p:cNvSpPr/>
          <p:nvPr/>
        </p:nvSpPr>
        <p:spPr bwMode="auto">
          <a:xfrm flipV="1">
            <a:off x="4101301" y="4152701"/>
            <a:ext cx="8056134" cy="258909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3399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6714736" y="267146"/>
            <a:ext cx="408838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2000" spc="0" dirty="0">
                <a:solidFill>
                  <a:srgbClr val="0078D4"/>
                </a:solidFill>
                <a:latin typeface="Cambria" panose="02040503050406030204" pitchFamily="18" charset="0"/>
              </a:rPr>
              <a:t>Worker Nodes Core Components</a:t>
            </a:r>
          </a:p>
        </p:txBody>
      </p:sp>
      <p:sp>
        <p:nvSpPr>
          <p:cNvPr id="4" name="Rectangle: Rounded Corners 337">
            <a:extLst>
              <a:ext uri="{FF2B5EF4-FFF2-40B4-BE49-F238E27FC236}">
                <a16:creationId xmlns:a16="http://schemas.microsoft.com/office/drawing/2014/main" id="{C41DAB55-0237-AE01-5196-860F842912A2}"/>
              </a:ext>
            </a:extLst>
          </p:cNvPr>
          <p:cNvSpPr/>
          <p:nvPr/>
        </p:nvSpPr>
        <p:spPr bwMode="auto">
          <a:xfrm flipV="1">
            <a:off x="4939643" y="116206"/>
            <a:ext cx="7176941" cy="60965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 name="Title 16">
            <a:extLst>
              <a:ext uri="{FF2B5EF4-FFF2-40B4-BE49-F238E27FC236}">
                <a16:creationId xmlns:a16="http://schemas.microsoft.com/office/drawing/2014/main" id="{1884E579-3D4B-5DE0-0A7E-9304D560AF3A}"/>
              </a:ext>
            </a:extLst>
          </p:cNvPr>
          <p:cNvSpPr txBox="1">
            <a:spLocks/>
          </p:cNvSpPr>
          <p:nvPr/>
        </p:nvSpPr>
        <p:spPr>
          <a:xfrm>
            <a:off x="283854" y="0"/>
            <a:ext cx="4194925" cy="689419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1600" spc="0" dirty="0" err="1">
                <a:solidFill>
                  <a:srgbClr val="0078D4"/>
                </a:solidFill>
                <a:latin typeface="Cambria" panose="02040503050406030204" pitchFamily="18" charset="0"/>
              </a:rPr>
              <a:t>kubelet</a:t>
            </a:r>
            <a:r>
              <a:rPr lang="en-US" sz="1600" spc="0" dirty="0">
                <a:solidFill>
                  <a:srgbClr val="0078D4"/>
                </a:solidFill>
                <a:latin typeface="Cambria" panose="02040503050406030204" pitchFamily="18" charset="0"/>
              </a:rPr>
              <a:t>: </a:t>
            </a:r>
          </a:p>
          <a:p>
            <a:pPr>
              <a:defRPr/>
            </a:pPr>
            <a:endParaRPr lang="en-US" sz="1600" spc="0" dirty="0">
              <a:solidFill>
                <a:srgbClr val="0078D4"/>
              </a:solidFill>
              <a:latin typeface="Cambria" panose="02040503050406030204" pitchFamily="18" charset="0"/>
            </a:endParaRPr>
          </a:p>
          <a:p>
            <a:pPr marL="285750" indent="-285750">
              <a:buFont typeface="Wingdings" pitchFamily="2" charset="2"/>
              <a:buChar char="Ø"/>
              <a:defRPr/>
            </a:pPr>
            <a:r>
              <a:rPr lang="en-US" sz="1600" b="0" spc="0" dirty="0">
                <a:solidFill>
                  <a:srgbClr val="0078D4"/>
                </a:solidFill>
                <a:latin typeface="Cambria" panose="02040503050406030204" pitchFamily="18" charset="0"/>
              </a:rPr>
              <a:t>Is a daemon runs on each worker nodes. Responsible to communicate with Control Plane. </a:t>
            </a:r>
          </a:p>
          <a:p>
            <a:pPr marL="285750" indent="-285750">
              <a:buFont typeface="Wingdings" pitchFamily="2" charset="2"/>
              <a:buChar char="Ø"/>
              <a:defRPr/>
            </a:pPr>
            <a:r>
              <a:rPr lang="en-US" sz="1600" b="0" spc="0" dirty="0">
                <a:solidFill>
                  <a:srgbClr val="0078D4"/>
                </a:solidFill>
                <a:latin typeface="Cambria" panose="02040503050406030204" pitchFamily="18" charset="0"/>
              </a:rPr>
              <a:t>Get instructions from Control Plane which Pod to run.</a:t>
            </a:r>
          </a:p>
          <a:p>
            <a:pPr marL="285750" indent="-285750">
              <a:buFont typeface="Wingdings" pitchFamily="2" charset="2"/>
              <a:buChar char="Ø"/>
              <a:defRPr/>
            </a:pPr>
            <a:r>
              <a:rPr lang="en-US" sz="1600" b="0" spc="0" dirty="0">
                <a:solidFill>
                  <a:srgbClr val="0078D4"/>
                </a:solidFill>
                <a:latin typeface="Cambria" panose="02040503050406030204" pitchFamily="18" charset="0"/>
              </a:rPr>
              <a:t>Maintain the desired state of the Pods.</a:t>
            </a:r>
          </a:p>
          <a:p>
            <a:pPr>
              <a:defRPr/>
            </a:pPr>
            <a:endParaRPr lang="en-US" sz="1600" b="0" spc="0" dirty="0">
              <a:solidFill>
                <a:srgbClr val="0078D4"/>
              </a:solidFill>
              <a:latin typeface="Cambria" panose="02040503050406030204" pitchFamily="18" charset="0"/>
            </a:endParaRPr>
          </a:p>
          <a:p>
            <a:pPr>
              <a:defRPr/>
            </a:pPr>
            <a:endParaRPr lang="en-US" sz="1600" b="0" spc="0" dirty="0">
              <a:solidFill>
                <a:srgbClr val="0078D4"/>
              </a:solidFill>
              <a:latin typeface="Cambria" panose="02040503050406030204" pitchFamily="18" charset="0"/>
            </a:endParaRPr>
          </a:p>
          <a:p>
            <a:pPr>
              <a:defRPr/>
            </a:pPr>
            <a:r>
              <a:rPr lang="en-US" sz="1600" spc="0" dirty="0" err="1">
                <a:solidFill>
                  <a:srgbClr val="0078D4"/>
                </a:solidFill>
                <a:latin typeface="Cambria" panose="02040503050406030204" pitchFamily="18" charset="0"/>
              </a:rPr>
              <a:t>kube</a:t>
            </a:r>
            <a:r>
              <a:rPr lang="en-US" sz="1600" spc="0" dirty="0">
                <a:solidFill>
                  <a:srgbClr val="0078D4"/>
                </a:solidFill>
                <a:latin typeface="Cambria" panose="02040503050406030204" pitchFamily="18" charset="0"/>
              </a:rPr>
              <a:t>-proxy: </a:t>
            </a:r>
          </a:p>
          <a:p>
            <a:pPr>
              <a:defRPr/>
            </a:pPr>
            <a:endParaRPr lang="en-US" sz="1600" spc="0" dirty="0">
              <a:solidFill>
                <a:srgbClr val="0078D4"/>
              </a:solidFill>
              <a:latin typeface="Cambria" panose="02040503050406030204" pitchFamily="18" charset="0"/>
            </a:endParaRPr>
          </a:p>
          <a:p>
            <a:pPr marL="285750" indent="-285750">
              <a:buFont typeface="Wingdings" pitchFamily="2" charset="2"/>
              <a:buChar char="Ø"/>
              <a:defRPr/>
            </a:pPr>
            <a:r>
              <a:rPr lang="en-US" sz="1600" b="0" spc="0" dirty="0">
                <a:solidFill>
                  <a:srgbClr val="0078D4"/>
                </a:solidFill>
                <a:latin typeface="Cambria" panose="02040503050406030204" pitchFamily="18" charset="0"/>
              </a:rPr>
              <a:t>Is a Networking proxy runs on each worker nodes.</a:t>
            </a:r>
          </a:p>
          <a:p>
            <a:pPr marL="285750" indent="-285750">
              <a:buFont typeface="Wingdings" pitchFamily="2" charset="2"/>
              <a:buChar char="Ø"/>
              <a:defRPr/>
            </a:pPr>
            <a:r>
              <a:rPr lang="en-US" sz="1600" b="0" spc="0" dirty="0">
                <a:solidFill>
                  <a:srgbClr val="0078D4"/>
                </a:solidFill>
                <a:latin typeface="Cambria" panose="02040503050406030204" pitchFamily="18" charset="0"/>
              </a:rPr>
              <a:t>Responsible to route the traffic to the correct Pods. </a:t>
            </a:r>
          </a:p>
          <a:p>
            <a:pPr marL="285750" indent="-285750">
              <a:buFont typeface="Wingdings" pitchFamily="2" charset="2"/>
              <a:buChar char="Ø"/>
              <a:defRPr/>
            </a:pPr>
            <a:r>
              <a:rPr lang="en-US" sz="1600" b="0" spc="0" dirty="0">
                <a:solidFill>
                  <a:srgbClr val="0078D4"/>
                </a:solidFill>
                <a:latin typeface="Cambria" panose="02040503050406030204" pitchFamily="18" charset="0"/>
              </a:rPr>
              <a:t>Also provides the Load balancing to the pods, ensures traffic distributed evenly across the Pods.</a:t>
            </a:r>
          </a:p>
          <a:p>
            <a:pPr>
              <a:defRPr/>
            </a:pPr>
            <a:endParaRPr lang="en-US" sz="1600" b="0" spc="0" dirty="0">
              <a:solidFill>
                <a:srgbClr val="0078D4"/>
              </a:solidFill>
              <a:latin typeface="Cambria" panose="02040503050406030204" pitchFamily="18" charset="0"/>
            </a:endParaRPr>
          </a:p>
          <a:p>
            <a:pPr>
              <a:defRPr/>
            </a:pPr>
            <a:r>
              <a:rPr lang="en-US" sz="1600" spc="0" dirty="0">
                <a:solidFill>
                  <a:srgbClr val="0078D4"/>
                </a:solidFill>
                <a:latin typeface="Cambria" panose="02040503050406030204" pitchFamily="18" charset="0"/>
              </a:rPr>
              <a:t>container runtime: </a:t>
            </a:r>
          </a:p>
          <a:p>
            <a:pPr>
              <a:defRPr/>
            </a:pPr>
            <a:endParaRPr lang="en-US" sz="1600" b="0" spc="0" dirty="0">
              <a:solidFill>
                <a:srgbClr val="0078D4"/>
              </a:solidFill>
              <a:latin typeface="Cambria" panose="02040503050406030204" pitchFamily="18" charset="0"/>
            </a:endParaRPr>
          </a:p>
          <a:p>
            <a:pPr marL="285750" indent="-285750">
              <a:buFont typeface="Wingdings" pitchFamily="2" charset="2"/>
              <a:buChar char="Ø"/>
              <a:defRPr/>
            </a:pPr>
            <a:r>
              <a:rPr lang="en-US" sz="1600" b="0" spc="0" dirty="0">
                <a:solidFill>
                  <a:srgbClr val="0078D4"/>
                </a:solidFill>
                <a:latin typeface="Cambria" panose="02040503050406030204" pitchFamily="18" charset="0"/>
              </a:rPr>
              <a:t>Runs the containers on the worker nodes. </a:t>
            </a:r>
          </a:p>
          <a:p>
            <a:pPr marL="285750" indent="-285750">
              <a:buFont typeface="Wingdings" pitchFamily="2" charset="2"/>
              <a:buChar char="Ø"/>
              <a:defRPr/>
            </a:pPr>
            <a:r>
              <a:rPr lang="en-US" sz="1600" b="0" spc="0" dirty="0">
                <a:solidFill>
                  <a:srgbClr val="0078D4"/>
                </a:solidFill>
                <a:latin typeface="Cambria" panose="02040503050406030204" pitchFamily="18" charset="0"/>
              </a:rPr>
              <a:t>Responsible to pulling the images from the registry. </a:t>
            </a:r>
          </a:p>
          <a:p>
            <a:pPr marL="285750" indent="-285750">
              <a:buFont typeface="Wingdings" pitchFamily="2" charset="2"/>
              <a:buChar char="Ø"/>
              <a:defRPr/>
            </a:pPr>
            <a:r>
              <a:rPr lang="en-US" sz="1600" b="0" spc="0" dirty="0">
                <a:solidFill>
                  <a:srgbClr val="0078D4"/>
                </a:solidFill>
                <a:latin typeface="Cambria" panose="02040503050406030204" pitchFamily="18" charset="0"/>
              </a:rPr>
              <a:t>Start and stop the containers. </a:t>
            </a:r>
          </a:p>
          <a:p>
            <a:pPr marL="285750" indent="-285750">
              <a:buFont typeface="Wingdings" pitchFamily="2" charset="2"/>
              <a:buChar char="Ø"/>
              <a:defRPr/>
            </a:pPr>
            <a:r>
              <a:rPr lang="en-US" sz="1600" b="0" spc="0" dirty="0">
                <a:solidFill>
                  <a:srgbClr val="0078D4"/>
                </a:solidFill>
                <a:latin typeface="Cambria" panose="02040503050406030204" pitchFamily="18" charset="0"/>
              </a:rPr>
              <a:t>Managing the containers resources.</a:t>
            </a:r>
          </a:p>
        </p:txBody>
      </p:sp>
      <p:cxnSp>
        <p:nvCxnSpPr>
          <p:cNvPr id="7" name="Straight Connector 6">
            <a:extLst>
              <a:ext uri="{FF2B5EF4-FFF2-40B4-BE49-F238E27FC236}">
                <a16:creationId xmlns:a16="http://schemas.microsoft.com/office/drawing/2014/main" id="{AB78E571-4801-8D24-5A42-E132D3E10FCC}"/>
              </a:ext>
            </a:extLst>
          </p:cNvPr>
          <p:cNvCxnSpPr>
            <a:cxnSpLocks/>
          </p:cNvCxnSpPr>
          <p:nvPr/>
        </p:nvCxnSpPr>
        <p:spPr>
          <a:xfrm>
            <a:off x="4610754" y="1000339"/>
            <a:ext cx="0" cy="530352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application&#10;&#10;Description automatically generated">
            <a:extLst>
              <a:ext uri="{FF2B5EF4-FFF2-40B4-BE49-F238E27FC236}">
                <a16:creationId xmlns:a16="http://schemas.microsoft.com/office/drawing/2014/main" id="{14509A1E-7402-5AE5-BE98-58BFA7045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644" y="807562"/>
            <a:ext cx="7252355" cy="6050438"/>
          </a:xfrm>
          <a:prstGeom prst="rect">
            <a:avLst/>
          </a:prstGeom>
        </p:spPr>
      </p:pic>
    </p:spTree>
    <p:extLst>
      <p:ext uri="{BB962C8B-B14F-4D97-AF65-F5344CB8AC3E}">
        <p14:creationId xmlns:p14="http://schemas.microsoft.com/office/powerpoint/2010/main" val="347828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rot="16200000">
            <a:off x="-2135278" y="3290500"/>
            <a:ext cx="4755752" cy="276999"/>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0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Cambria" panose="02040503050406030204" pitchFamily="18" charset="0"/>
                <a:cs typeface="Segoe UI Light" panose="020B0502040204020203" pitchFamily="34" charset="0"/>
              </a:rPr>
              <a:t>Kubernetes Architecture Components</a:t>
            </a:r>
          </a:p>
        </p:txBody>
      </p:sp>
      <p:pic>
        <p:nvPicPr>
          <p:cNvPr id="7" name="Picture 6" descr="Graphical user interface, application&#10;&#10;Description automatically generated">
            <a:extLst>
              <a:ext uri="{FF2B5EF4-FFF2-40B4-BE49-F238E27FC236}">
                <a16:creationId xmlns:a16="http://schemas.microsoft.com/office/drawing/2014/main" id="{0B15CC46-89F0-A632-D46B-F9B5D9DE7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665" y="243480"/>
            <a:ext cx="8914077" cy="6371039"/>
          </a:xfrm>
          <a:prstGeom prst="rect">
            <a:avLst/>
          </a:prstGeom>
        </p:spPr>
      </p:pic>
    </p:spTree>
    <p:extLst>
      <p:ext uri="{BB962C8B-B14F-4D97-AF65-F5344CB8AC3E}">
        <p14:creationId xmlns:p14="http://schemas.microsoft.com/office/powerpoint/2010/main" val="20830665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a:t>
            </a:r>
            <a:r>
              <a:rPr lang="en-US" b="0" dirty="0">
                <a:solidFill>
                  <a:srgbClr val="000000"/>
                </a:solidFill>
                <a:latin typeface="Segoe UI Light" panose="020B0502040204020203" pitchFamily="34" charset="0"/>
                <a:cs typeface="Segoe UI Light" panose="020B0502040204020203" pitchFamily="34" charset="0"/>
              </a:rPr>
              <a:t>Kubernetes</a:t>
            </a: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 works</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replication, namespace, </a:t>
              </a:r>
              <a:r>
                <a:rPr kumimoji="0" lang="en-US" sz="800" b="0" i="1" u="none" strike="noStrike" kern="1200" cap="none" spc="0" normalizeH="0" baseline="0" noProof="0" dirty="0" err="1">
                  <a:ln w="3175">
                    <a:noFill/>
                  </a:ln>
                  <a:solidFill>
                    <a:srgbClr val="000000"/>
                  </a:solidFill>
                  <a:effectLst/>
                  <a:uLnTx/>
                  <a:uFillTx/>
                  <a:latin typeface="Segoe UI"/>
                  <a:ea typeface="+mn-ea"/>
                  <a:cs typeface="Segoe UI Semibold" panose="020B0702040204020203" pitchFamily="34" charset="0"/>
                </a:rPr>
                <a:t>serviceaccounts</a:t>
              </a: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43838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 (AKS)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2462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 action="ppaction://noaction"/>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74599" y="-23481"/>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717065" y="1066689"/>
            <a:ext cx="1189432"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094177" y="1793583"/>
            <a:ext cx="675878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Ingress Controller</a:t>
            </a:r>
          </a:p>
          <a:p>
            <a:pPr marR="0" lvl="0" algn="l" defTabSz="914400" rtl="0" eaLnBrk="0" fontAlgn="base" latinLnBrk="0" hangingPunct="0">
              <a:lnSpc>
                <a:spcPct val="100000"/>
              </a:lnSpc>
              <a:spcBef>
                <a:spcPct val="0"/>
              </a:spcBef>
              <a:spcAft>
                <a:spcPct val="0"/>
              </a:spcAft>
              <a:buClrTx/>
              <a:buSzTx/>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 </a:t>
            </a:r>
          </a:p>
          <a:p>
            <a:pPr marL="800100" lvl="1"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Context Path based Routing</a:t>
            </a:r>
          </a:p>
          <a:p>
            <a:pPr marL="800100" lvl="1"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Domain Name based Routing </a:t>
            </a:r>
          </a:p>
          <a:p>
            <a:pPr marL="800100" lvl="1"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External DNS</a:t>
            </a:r>
          </a:p>
          <a:p>
            <a:pPr marL="800100" lvl="1"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SSL with </a:t>
            </a:r>
            <a:r>
              <a:rPr lang="en-US" altLang="en-US" sz="2400" dirty="0" err="1">
                <a:solidFill>
                  <a:schemeClr val="bg1"/>
                </a:solidFill>
                <a:latin typeface="Segoe UI" panose="020B0502040204020203" pitchFamily="34" charset="0"/>
                <a:ea typeface="Times New Roman" panose="02020603050405020304" pitchFamily="18" charset="0"/>
                <a:cs typeface="Segoe UI" panose="020B0502040204020203" pitchFamily="34" charset="0"/>
              </a:rPr>
              <a:t>LetsEncrypt</a:t>
            </a: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Application Gateway Ingress Controller (AGIC)</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HTTP Application Routing Add On</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1200329"/>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Networking in Kubernetes </a:t>
            </a:r>
          </a:p>
          <a:p>
            <a:pPr eaLnBrk="0" fontAlgn="base" hangingPunct="0">
              <a:spcBef>
                <a:spcPct val="0"/>
              </a:spcBef>
              <a:spcAft>
                <a:spcPct val="0"/>
              </a:spcAft>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49721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 action="ppaction://noaction"/>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pic>
        <p:nvPicPr>
          <p:cNvPr id="3" name="Graphic 2">
            <a:extLst>
              <a:ext uri="{FF2B5EF4-FFF2-40B4-BE49-F238E27FC236}">
                <a16:creationId xmlns:a16="http://schemas.microsoft.com/office/drawing/2014/main" id="{16C502F6-1FE1-A8EE-FF4A-EE7132E4A2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6077" y="588063"/>
            <a:ext cx="704285" cy="704285"/>
          </a:xfrm>
          <a:prstGeom prst="rect">
            <a:avLst/>
          </a:prstGeom>
        </p:spPr>
      </p:pic>
    </p:spTree>
    <p:extLst>
      <p:ext uri="{BB962C8B-B14F-4D97-AF65-F5344CB8AC3E}">
        <p14:creationId xmlns:p14="http://schemas.microsoft.com/office/powerpoint/2010/main" val="316259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33018" y="176058"/>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469"/>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099486"/>
            <a:ext cx="634429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Create AKS Cluster</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err="1">
                <a:solidFill>
                  <a:schemeClr val="bg1"/>
                </a:solidFill>
                <a:latin typeface="Segoe UI" panose="020B0502040204020203" pitchFamily="34" charset="0"/>
                <a:ea typeface="Times New Roman" panose="02020603050405020304" pitchFamily="18" charset="0"/>
                <a:cs typeface="Segoe UI" panose="020B0502040204020203" pitchFamily="34" charset="0"/>
              </a:rPr>
              <a:t>Kubectl</a:t>
            </a: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 – Command Line Utility</a:t>
            </a:r>
          </a:p>
          <a:p>
            <a:pPr marR="0" lvl="0" algn="l" defTabSz="914400" rtl="0" eaLnBrk="0" fontAlgn="base" latinLnBrk="0" hangingPunct="0">
              <a:lnSpc>
                <a:spcPct val="100000"/>
              </a:lnSpc>
              <a:spcBef>
                <a:spcPct val="0"/>
              </a:spcBef>
              <a:spcAft>
                <a:spcPct val="0"/>
              </a:spcAft>
              <a:buClrTx/>
              <a:buSzTx/>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https://</a:t>
            </a:r>
            <a:r>
              <a:rPr kumimoji="0" lang="en-US" altLang="en-US" sz="2400" b="0" i="0" u="none" strike="noStrike" cap="none" normalizeH="0" baseline="0" dirty="0" err="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kubernetes.io</a:t>
            </a: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/docs/tasks/tools/</a:t>
            </a: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555448"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Demo</a:t>
            </a:r>
          </a:p>
        </p:txBody>
      </p:sp>
    </p:spTree>
    <p:extLst>
      <p:ext uri="{BB962C8B-B14F-4D97-AF65-F5344CB8AC3E}">
        <p14:creationId xmlns:p14="http://schemas.microsoft.com/office/powerpoint/2010/main" val="320952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 action="ppaction://noaction"/>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113832" y="174354"/>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Private AKS cluster</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15207"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098" name="Picture 2" descr="thumbnail image 1 of blog post titled &#10;&#9;&#10;&#9;&#10;&#9; &#10;&#9;&#10;&#9;&#10;&#9;&#10;&#9;&#9;&#9;&#9;&#10;&#9;&#9;&#10;&#9;&#9;&#9;&#10;&#9;&#9;&#9;&#9;&#10;&#9;&#9;&#9;&#9;&#9;&#9;&#10;&#9;&#9;&#9;&#9;&#9;&#9;&#9;Create Private AKS Cluster using Bicep&#10;&#9;&#9;&#9;&#9;&#9;&#9;&#9;&#10;&#9;&#9;&#9;&#9;&#9;&#9;&#10;&#9;&#9;&#9;&#9;&#9;&#10;&#9;&#9;&#9;&#10;&#9;&#9;&#10;&#9;&#10;&#9;&#9;&#9;&#10;&#9;&#10;&#9;&#10;&#9;&#10;&#9;&#10;&#9;&#10;">
            <a:extLst>
              <a:ext uri="{FF2B5EF4-FFF2-40B4-BE49-F238E27FC236}">
                <a16:creationId xmlns:a16="http://schemas.microsoft.com/office/drawing/2014/main" id="{35A43E83-F929-2D6C-8DB5-AB9ABFA9B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751" y="904707"/>
            <a:ext cx="8220563" cy="5733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A8E023-0692-4B62-28E2-CE5D5EAE8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0127" y="3771419"/>
            <a:ext cx="570007" cy="570007"/>
          </a:xfrm>
          <a:prstGeom prst="rect">
            <a:avLst/>
          </a:prstGeom>
        </p:spPr>
      </p:pic>
      <p:cxnSp>
        <p:nvCxnSpPr>
          <p:cNvPr id="8" name="Straight Arrow Connector 7">
            <a:extLst>
              <a:ext uri="{FF2B5EF4-FFF2-40B4-BE49-F238E27FC236}">
                <a16:creationId xmlns:a16="http://schemas.microsoft.com/office/drawing/2014/main" id="{70642CDD-FE28-763F-A7BE-EE1B0DA28287}"/>
              </a:ext>
            </a:extLst>
          </p:cNvPr>
          <p:cNvCxnSpPr>
            <a:stCxn id="6" idx="1"/>
          </p:cNvCxnSpPr>
          <p:nvPr/>
        </p:nvCxnSpPr>
        <p:spPr>
          <a:xfrm flipH="1" flipV="1">
            <a:off x="10246936" y="4034672"/>
            <a:ext cx="1263191" cy="217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4B47D5F0-3B6D-7980-4842-148A34643EC7}"/>
              </a:ext>
            </a:extLst>
          </p:cNvPr>
          <p:cNvPicPr>
            <a:picLocks noChangeAspect="1"/>
          </p:cNvPicPr>
          <p:nvPr/>
        </p:nvPicPr>
        <p:blipFill rotWithShape="1">
          <a:blip r:embed="rId5"/>
          <a:srcRect l="27557" t="28358" r="44873" b="44928"/>
          <a:stretch/>
        </p:blipFill>
        <p:spPr>
          <a:xfrm>
            <a:off x="10759163" y="3786277"/>
            <a:ext cx="567151" cy="518539"/>
          </a:xfrm>
          <a:prstGeom prst="rect">
            <a:avLst/>
          </a:prstGeom>
        </p:spPr>
      </p:pic>
    </p:spTree>
    <p:extLst>
      <p:ext uri="{BB962C8B-B14F-4D97-AF65-F5344CB8AC3E}">
        <p14:creationId xmlns:p14="http://schemas.microsoft.com/office/powerpoint/2010/main" val="10818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797574" y="380812"/>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017671" y="1194028"/>
            <a:ext cx="675878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Pod</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Service</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ReplicaSet (Scaling Pods)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Deployment – Rolling Updates and Rollbacks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Labels, Selectors &amp; Annotations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ConfigMap</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S</a:t>
            </a: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ecrets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Namespaces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Service Discovery</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HPC – Horizontal Pod </a:t>
            </a:r>
            <a:r>
              <a:rPr lang="en-US" altLang="en-US" sz="2400" dirty="0" err="1">
                <a:solidFill>
                  <a:schemeClr val="bg1"/>
                </a:solidFill>
                <a:latin typeface="Segoe UI" panose="020B0502040204020203" pitchFamily="34" charset="0"/>
                <a:ea typeface="Times New Roman" panose="02020603050405020304" pitchFamily="18" charset="0"/>
                <a:cs typeface="Segoe UI" panose="020B0502040204020203" pitchFamily="34" charset="0"/>
              </a:rPr>
              <a:t>Autoscaler</a:t>
            </a: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Observability</a:t>
            </a:r>
          </a:p>
          <a:p>
            <a:pPr marL="800100" lvl="1"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Readiness </a:t>
            </a:r>
          </a:p>
          <a:p>
            <a:pPr marL="800100" lvl="1"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Liveness Probes</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830997"/>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Kubernetes Core Concepts </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211578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2" y="1512164"/>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Pods are the smallest, most basic deployable objects in Kubernetes.</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1" y="2387335"/>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 Pod represents a single instance of a running process in your cluster</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Pods contain one or</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more containers. </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Pod</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8262" y="4442628"/>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When a Pods have multiple containers, they are managed as a single entity and share the Pod resources</a:t>
            </a:r>
          </a:p>
        </p:txBody>
      </p:sp>
      <p:sp>
        <p:nvSpPr>
          <p:cNvPr id="15" name="TextBox 14">
            <a:extLst>
              <a:ext uri="{FF2B5EF4-FFF2-40B4-BE49-F238E27FC236}">
                <a16:creationId xmlns:a16="http://schemas.microsoft.com/office/drawing/2014/main" id="{EBB24484-47E6-5D6E-EDCC-74D6889057DF}"/>
              </a:ext>
            </a:extLst>
          </p:cNvPr>
          <p:cNvSpPr txBox="1"/>
          <p:nvPr/>
        </p:nvSpPr>
        <p:spPr>
          <a:xfrm>
            <a:off x="7108974" y="2051698"/>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26" name="Rectangle: Rounded Corners 337">
            <a:extLst>
              <a:ext uri="{FF2B5EF4-FFF2-40B4-BE49-F238E27FC236}">
                <a16:creationId xmlns:a16="http://schemas.microsoft.com/office/drawing/2014/main" id="{D28196FC-36DC-DFD6-645F-BBEBC01DF92B}"/>
              </a:ext>
            </a:extLst>
          </p:cNvPr>
          <p:cNvSpPr/>
          <p:nvPr/>
        </p:nvSpPr>
        <p:spPr bwMode="auto">
          <a:xfrm flipV="1">
            <a:off x="4482553" y="4309064"/>
            <a:ext cx="2301114" cy="177541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 name="Rectangle: Rounded Corners 337">
            <a:extLst>
              <a:ext uri="{FF2B5EF4-FFF2-40B4-BE49-F238E27FC236}">
                <a16:creationId xmlns:a16="http://schemas.microsoft.com/office/drawing/2014/main" id="{FB8B5288-C10E-1475-E04F-D10641BAD5CD}"/>
              </a:ext>
            </a:extLst>
          </p:cNvPr>
          <p:cNvSpPr/>
          <p:nvPr/>
        </p:nvSpPr>
        <p:spPr bwMode="auto">
          <a:xfrm flipV="1">
            <a:off x="6989502" y="4309064"/>
            <a:ext cx="2301114" cy="177541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 name="Rectangle: Rounded Corners 337">
            <a:extLst>
              <a:ext uri="{FF2B5EF4-FFF2-40B4-BE49-F238E27FC236}">
                <a16:creationId xmlns:a16="http://schemas.microsoft.com/office/drawing/2014/main" id="{873E3E28-C4AC-2918-75AD-FCFCA16B10E8}"/>
              </a:ext>
            </a:extLst>
          </p:cNvPr>
          <p:cNvSpPr/>
          <p:nvPr/>
        </p:nvSpPr>
        <p:spPr bwMode="auto">
          <a:xfrm flipV="1">
            <a:off x="9496451" y="4309064"/>
            <a:ext cx="2301114" cy="177541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 name="Rectangle: Rounded Corners 337">
            <a:extLst>
              <a:ext uri="{FF2B5EF4-FFF2-40B4-BE49-F238E27FC236}">
                <a16:creationId xmlns:a16="http://schemas.microsoft.com/office/drawing/2014/main" id="{D4A74B30-8456-2A5C-051E-70D1341DED06}"/>
              </a:ext>
            </a:extLst>
          </p:cNvPr>
          <p:cNvSpPr/>
          <p:nvPr/>
        </p:nvSpPr>
        <p:spPr bwMode="auto">
          <a:xfrm flipV="1">
            <a:off x="5826886" y="1594668"/>
            <a:ext cx="4201685" cy="177541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B5A45582-7E66-85A1-E860-06FF7E8A6080}"/>
              </a:ext>
            </a:extLst>
          </p:cNvPr>
          <p:cNvSpPr txBox="1">
            <a:spLocks/>
          </p:cNvSpPr>
          <p:nvPr/>
        </p:nvSpPr>
        <p:spPr>
          <a:xfrm>
            <a:off x="5844388" y="1341149"/>
            <a:ext cx="3098924"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Master Node</a:t>
            </a:r>
          </a:p>
        </p:txBody>
      </p:sp>
      <p:sp>
        <p:nvSpPr>
          <p:cNvPr id="33" name="Title 1">
            <a:extLst>
              <a:ext uri="{FF2B5EF4-FFF2-40B4-BE49-F238E27FC236}">
                <a16:creationId xmlns:a16="http://schemas.microsoft.com/office/drawing/2014/main" id="{371165DB-E6F9-716B-8286-5D47D671B511}"/>
              </a:ext>
            </a:extLst>
          </p:cNvPr>
          <p:cNvSpPr txBox="1">
            <a:spLocks/>
          </p:cNvSpPr>
          <p:nvPr/>
        </p:nvSpPr>
        <p:spPr>
          <a:xfrm>
            <a:off x="4482553" y="4059963"/>
            <a:ext cx="169717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Worker </a:t>
            </a:r>
            <a:r>
              <a:rPr lang="en-US" sz="1400" spc="0" dirty="0">
                <a:solidFill>
                  <a:srgbClr val="000000"/>
                </a:solidFill>
                <a:latin typeface="Cambria" panose="02040503050406030204" pitchFamily="18" charset="0"/>
                <a:cs typeface="Segoe UI Semibold" panose="020B0702040204020203" pitchFamily="34" charset="0"/>
              </a:rPr>
              <a:t>N</a:t>
            </a: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ode 1 </a:t>
            </a:r>
          </a:p>
        </p:txBody>
      </p:sp>
      <p:sp>
        <p:nvSpPr>
          <p:cNvPr id="34" name="Title 1">
            <a:extLst>
              <a:ext uri="{FF2B5EF4-FFF2-40B4-BE49-F238E27FC236}">
                <a16:creationId xmlns:a16="http://schemas.microsoft.com/office/drawing/2014/main" id="{774F0521-4220-1403-6E87-CA5FD4C7D967}"/>
              </a:ext>
            </a:extLst>
          </p:cNvPr>
          <p:cNvSpPr txBox="1">
            <a:spLocks/>
          </p:cNvSpPr>
          <p:nvPr/>
        </p:nvSpPr>
        <p:spPr>
          <a:xfrm>
            <a:off x="6977524" y="4059963"/>
            <a:ext cx="169717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Worker </a:t>
            </a:r>
            <a:r>
              <a:rPr lang="en-US" sz="1400" spc="0" dirty="0">
                <a:solidFill>
                  <a:srgbClr val="000000"/>
                </a:solidFill>
                <a:latin typeface="Cambria" panose="02040503050406030204" pitchFamily="18" charset="0"/>
                <a:cs typeface="Segoe UI Semibold" panose="020B0702040204020203" pitchFamily="34" charset="0"/>
              </a:rPr>
              <a:t>N</a:t>
            </a: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ode 2 </a:t>
            </a:r>
          </a:p>
        </p:txBody>
      </p:sp>
      <p:sp>
        <p:nvSpPr>
          <p:cNvPr id="35" name="Title 1">
            <a:extLst>
              <a:ext uri="{FF2B5EF4-FFF2-40B4-BE49-F238E27FC236}">
                <a16:creationId xmlns:a16="http://schemas.microsoft.com/office/drawing/2014/main" id="{6C39C76B-B6B3-4250-FBC9-A1B215F97218}"/>
              </a:ext>
            </a:extLst>
          </p:cNvPr>
          <p:cNvSpPr txBox="1">
            <a:spLocks/>
          </p:cNvSpPr>
          <p:nvPr/>
        </p:nvSpPr>
        <p:spPr>
          <a:xfrm>
            <a:off x="9475402" y="4059963"/>
            <a:ext cx="169717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Worker </a:t>
            </a:r>
            <a:r>
              <a:rPr lang="en-US" sz="1400" spc="0" dirty="0">
                <a:solidFill>
                  <a:srgbClr val="000000"/>
                </a:solidFill>
                <a:latin typeface="Cambria" panose="02040503050406030204" pitchFamily="18" charset="0"/>
                <a:cs typeface="Segoe UI Semibold" panose="020B0702040204020203" pitchFamily="34" charset="0"/>
              </a:rPr>
              <a:t>N</a:t>
            </a: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ode 3 </a:t>
            </a:r>
          </a:p>
        </p:txBody>
      </p:sp>
      <p:grpSp>
        <p:nvGrpSpPr>
          <p:cNvPr id="43" name="Group 42">
            <a:extLst>
              <a:ext uri="{FF2B5EF4-FFF2-40B4-BE49-F238E27FC236}">
                <a16:creationId xmlns:a16="http://schemas.microsoft.com/office/drawing/2014/main" id="{66364B30-3F94-CAF8-5A77-B5C1301F2BF5}"/>
              </a:ext>
            </a:extLst>
          </p:cNvPr>
          <p:cNvGrpSpPr/>
          <p:nvPr/>
        </p:nvGrpSpPr>
        <p:grpSpPr>
          <a:xfrm>
            <a:off x="7549252" y="1719863"/>
            <a:ext cx="601487" cy="703174"/>
            <a:chOff x="5225756" y="3078294"/>
            <a:chExt cx="601487" cy="703174"/>
          </a:xfrm>
        </p:grpSpPr>
        <p:sp>
          <p:nvSpPr>
            <p:cNvPr id="44" name="Title 1">
              <a:extLst>
                <a:ext uri="{FF2B5EF4-FFF2-40B4-BE49-F238E27FC236}">
                  <a16:creationId xmlns:a16="http://schemas.microsoft.com/office/drawing/2014/main" id="{F62BED4D-39BD-4023-9FA4-577712C21A83}"/>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45" name="Rectangle: Rounded Corners 176">
              <a:extLst>
                <a:ext uri="{FF2B5EF4-FFF2-40B4-BE49-F238E27FC236}">
                  <a16:creationId xmlns:a16="http://schemas.microsoft.com/office/drawing/2014/main" id="{A5AB2780-9CF9-A0EA-04DD-7CE62E104213}"/>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6" name="plug" title="Icon of a power plug showing an A to B connection">
              <a:extLst>
                <a:ext uri="{FF2B5EF4-FFF2-40B4-BE49-F238E27FC236}">
                  <a16:creationId xmlns:a16="http://schemas.microsoft.com/office/drawing/2014/main" id="{7EFB9933-2791-DAEA-2E4D-540FB1A3E3AF}"/>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6A6B4A2-5A7C-F789-8773-2D6E008ED1DC}"/>
              </a:ext>
            </a:extLst>
          </p:cNvPr>
          <p:cNvGrpSpPr/>
          <p:nvPr/>
        </p:nvGrpSpPr>
        <p:grpSpPr>
          <a:xfrm>
            <a:off x="5820587" y="1889448"/>
            <a:ext cx="1156937" cy="1295653"/>
            <a:chOff x="4871241" y="3960674"/>
            <a:chExt cx="1110459" cy="1121362"/>
          </a:xfrm>
        </p:grpSpPr>
        <p:sp>
          <p:nvSpPr>
            <p:cNvPr id="48" name="Title 1">
              <a:extLst>
                <a:ext uri="{FF2B5EF4-FFF2-40B4-BE49-F238E27FC236}">
                  <a16:creationId xmlns:a16="http://schemas.microsoft.com/office/drawing/2014/main" id="{D84A0E3B-7F75-B7B2-5C99-659D92AF11A2}"/>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replication, namespace, </a:t>
              </a:r>
              <a:r>
                <a:rPr kumimoji="0" lang="en-US" sz="800" b="0" i="1" u="none" strike="noStrike" kern="1200" cap="none" spc="0" normalizeH="0" baseline="0" noProof="0" dirty="0" err="1">
                  <a:ln w="3175">
                    <a:noFill/>
                  </a:ln>
                  <a:solidFill>
                    <a:srgbClr val="000000"/>
                  </a:solidFill>
                  <a:effectLst/>
                  <a:uLnTx/>
                  <a:uFillTx/>
                  <a:latin typeface="Segoe UI"/>
                  <a:ea typeface="+mn-ea"/>
                  <a:cs typeface="Segoe UI Semibold" panose="020B0702040204020203" pitchFamily="34" charset="0"/>
                </a:rPr>
                <a:t>serviceaccounts</a:t>
              </a: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 etc.</a:t>
              </a:r>
            </a:p>
          </p:txBody>
        </p:sp>
        <p:grpSp>
          <p:nvGrpSpPr>
            <p:cNvPr id="49" name="Group 48">
              <a:extLst>
                <a:ext uri="{FF2B5EF4-FFF2-40B4-BE49-F238E27FC236}">
                  <a16:creationId xmlns:a16="http://schemas.microsoft.com/office/drawing/2014/main" id="{BB2D25FD-5C3A-8B84-BC0E-1BD2993F124E}"/>
                </a:ext>
              </a:extLst>
            </p:cNvPr>
            <p:cNvGrpSpPr/>
            <p:nvPr/>
          </p:nvGrpSpPr>
          <p:grpSpPr>
            <a:xfrm>
              <a:off x="5125453" y="3960674"/>
              <a:ext cx="601487" cy="826284"/>
              <a:chOff x="5175257" y="3960674"/>
              <a:chExt cx="601487" cy="826284"/>
            </a:xfrm>
          </p:grpSpPr>
          <p:sp>
            <p:nvSpPr>
              <p:cNvPr id="50" name="Title 1">
                <a:extLst>
                  <a:ext uri="{FF2B5EF4-FFF2-40B4-BE49-F238E27FC236}">
                    <a16:creationId xmlns:a16="http://schemas.microsoft.com/office/drawing/2014/main" id="{24830E04-4503-0759-944C-026E5994C6A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51" name="Rectangle: Rounded Corners 210">
                <a:extLst>
                  <a:ext uri="{FF2B5EF4-FFF2-40B4-BE49-F238E27FC236}">
                    <a16:creationId xmlns:a16="http://schemas.microsoft.com/office/drawing/2014/main" id="{55A00BBA-2C74-8E71-9C4E-38006C21A3D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2" name="remote" title="Icon of a remote control">
                <a:extLst>
                  <a:ext uri="{FF2B5EF4-FFF2-40B4-BE49-F238E27FC236}">
                    <a16:creationId xmlns:a16="http://schemas.microsoft.com/office/drawing/2014/main" id="{34F12709-5B14-7E28-D630-1AF806B480B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59DF0461-8CAD-44B1-657C-ECEF36CFCECD}"/>
              </a:ext>
            </a:extLst>
          </p:cNvPr>
          <p:cNvGrpSpPr/>
          <p:nvPr/>
        </p:nvGrpSpPr>
        <p:grpSpPr>
          <a:xfrm>
            <a:off x="8826765" y="1977456"/>
            <a:ext cx="887943" cy="1036237"/>
            <a:chOff x="6300176" y="4082594"/>
            <a:chExt cx="601487" cy="703174"/>
          </a:xfrm>
        </p:grpSpPr>
        <p:sp>
          <p:nvSpPr>
            <p:cNvPr id="54" name="Title 1">
              <a:extLst>
                <a:ext uri="{FF2B5EF4-FFF2-40B4-BE49-F238E27FC236}">
                  <a16:creationId xmlns:a16="http://schemas.microsoft.com/office/drawing/2014/main" id="{D992D121-99F2-C1C3-592A-209260E1E665}"/>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55" name="Rectangle: Rounded Corners 218">
              <a:extLst>
                <a:ext uri="{FF2B5EF4-FFF2-40B4-BE49-F238E27FC236}">
                  <a16:creationId xmlns:a16="http://schemas.microsoft.com/office/drawing/2014/main" id="{13D95769-5BA8-2143-4CAB-2E6DF568B522}"/>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6" name="Calendar" title="Icon of a calendar">
              <a:extLst>
                <a:ext uri="{FF2B5EF4-FFF2-40B4-BE49-F238E27FC236}">
                  <a16:creationId xmlns:a16="http://schemas.microsoft.com/office/drawing/2014/main" id="{3F48D078-2DEC-FF19-7C00-60C6831A7B41}"/>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ounded Rectangle 1">
            <a:extLst>
              <a:ext uri="{FF2B5EF4-FFF2-40B4-BE49-F238E27FC236}">
                <a16:creationId xmlns:a16="http://schemas.microsoft.com/office/drawing/2014/main" id="{03B3C7C8-9C1B-C287-5B3B-197446508D66}"/>
              </a:ext>
            </a:extLst>
          </p:cNvPr>
          <p:cNvSpPr/>
          <p:nvPr/>
        </p:nvSpPr>
        <p:spPr>
          <a:xfrm>
            <a:off x="4872446" y="4830831"/>
            <a:ext cx="1446996" cy="76711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Charter Roman" panose="02040503050506020203" pitchFamily="18" charset="0"/>
                <a:cs typeface="Kannada MN" pitchFamily="2" charset="0"/>
              </a:rPr>
              <a:t>Pod</a:t>
            </a:r>
          </a:p>
          <a:p>
            <a:pPr algn="ctr"/>
            <a:r>
              <a:rPr lang="en-US" b="1" dirty="0">
                <a:solidFill>
                  <a:schemeClr val="tx1"/>
                </a:solidFill>
                <a:latin typeface="Charter Roman" panose="02040503050506020203" pitchFamily="18" charset="0"/>
                <a:cs typeface="Kannada MN" pitchFamily="2" charset="0"/>
              </a:rPr>
              <a:t>App A</a:t>
            </a:r>
          </a:p>
        </p:txBody>
      </p:sp>
      <p:sp>
        <p:nvSpPr>
          <p:cNvPr id="3" name="Rounded Rectangle 2">
            <a:extLst>
              <a:ext uri="{FF2B5EF4-FFF2-40B4-BE49-F238E27FC236}">
                <a16:creationId xmlns:a16="http://schemas.microsoft.com/office/drawing/2014/main" id="{6DDBF9BE-A33C-AA73-6051-12D4D5E93F63}"/>
              </a:ext>
            </a:extLst>
          </p:cNvPr>
          <p:cNvSpPr/>
          <p:nvPr/>
        </p:nvSpPr>
        <p:spPr>
          <a:xfrm>
            <a:off x="7379769" y="4830833"/>
            <a:ext cx="1446996" cy="76711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Charter Roman" panose="02040503050506020203" pitchFamily="18" charset="0"/>
                <a:cs typeface="Kannada MN" pitchFamily="2" charset="0"/>
              </a:rPr>
              <a:t>Pod</a:t>
            </a:r>
          </a:p>
          <a:p>
            <a:pPr algn="ctr"/>
            <a:r>
              <a:rPr lang="en-US" b="1" dirty="0">
                <a:solidFill>
                  <a:schemeClr val="tx1"/>
                </a:solidFill>
                <a:latin typeface="Charter Roman" panose="02040503050506020203" pitchFamily="18" charset="0"/>
                <a:cs typeface="Kannada MN" pitchFamily="2" charset="0"/>
              </a:rPr>
              <a:t>App B</a:t>
            </a:r>
          </a:p>
        </p:txBody>
      </p:sp>
      <p:sp>
        <p:nvSpPr>
          <p:cNvPr id="4" name="Rounded Rectangle 3">
            <a:extLst>
              <a:ext uri="{FF2B5EF4-FFF2-40B4-BE49-F238E27FC236}">
                <a16:creationId xmlns:a16="http://schemas.microsoft.com/office/drawing/2014/main" id="{6C263549-0A10-FC7B-2AE4-ECBE08B94B1F}"/>
              </a:ext>
            </a:extLst>
          </p:cNvPr>
          <p:cNvSpPr/>
          <p:nvPr/>
        </p:nvSpPr>
        <p:spPr>
          <a:xfrm>
            <a:off x="9800163" y="4830832"/>
            <a:ext cx="1446996" cy="76711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Charter Roman" panose="02040503050506020203" pitchFamily="18" charset="0"/>
                <a:cs typeface="Kannada MN" pitchFamily="2" charset="0"/>
              </a:rPr>
              <a:t>Pod</a:t>
            </a:r>
          </a:p>
          <a:p>
            <a:pPr algn="ctr"/>
            <a:r>
              <a:rPr lang="en-US" b="1" dirty="0">
                <a:solidFill>
                  <a:schemeClr val="tx1"/>
                </a:solidFill>
                <a:latin typeface="Charter Roman" panose="02040503050506020203" pitchFamily="18" charset="0"/>
                <a:cs typeface="Kannada MN" pitchFamily="2" charset="0"/>
              </a:rPr>
              <a:t>App C</a:t>
            </a:r>
          </a:p>
        </p:txBody>
      </p:sp>
    </p:spTree>
    <p:extLst>
      <p:ext uri="{BB962C8B-B14F-4D97-AF65-F5344CB8AC3E}">
        <p14:creationId xmlns:p14="http://schemas.microsoft.com/office/powerpoint/2010/main" val="28539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28" grpId="0"/>
      <p:bldP spid="31" grpId="0"/>
      <p:bldP spid="33" grpId="0"/>
      <p:bldP spid="34" grpId="0"/>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026020C-CDD2-462C-8237-CE5CDB2CBE4B}"/>
              </a:ext>
            </a:extLst>
          </p:cNvPr>
          <p:cNvGrpSpPr/>
          <p:nvPr/>
        </p:nvGrpSpPr>
        <p:grpSpPr>
          <a:xfrm>
            <a:off x="9489971" y="395735"/>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941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Worker  Node</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 name="Title 16">
            <a:extLst>
              <a:ext uri="{FF2B5EF4-FFF2-40B4-BE49-F238E27FC236}">
                <a16:creationId xmlns:a16="http://schemas.microsoft.com/office/drawing/2014/main" id="{02466298-9CCF-12A4-C6A5-2D2151EF1063}"/>
              </a:ext>
            </a:extLst>
          </p:cNvPr>
          <p:cNvSpPr txBox="1">
            <a:spLocks/>
          </p:cNvSpPr>
          <p:nvPr/>
        </p:nvSpPr>
        <p:spPr>
          <a:xfrm>
            <a:off x="621280" y="4515998"/>
            <a:ext cx="5521039"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0"/>
              </a:spcAft>
              <a:buClrTx/>
              <a:buSzTx/>
              <a:tabLst/>
              <a:defRPr/>
            </a:pPr>
            <a:r>
              <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rPr>
              <a:t>2. Declarative: YAML</a:t>
            </a:r>
            <a:r>
              <a:rPr kumimoji="0" lang="en-US" sz="2000" b="0" i="0" u="none" strike="noStrike" kern="1200" cap="none" spc="0" normalizeH="0" noProof="0" dirty="0">
                <a:ln w="3175">
                  <a:noFill/>
                </a:ln>
                <a:solidFill>
                  <a:srgbClr val="0078D4"/>
                </a:solidFill>
                <a:effectLst/>
                <a:uLnTx/>
                <a:uFillTx/>
                <a:latin typeface="Cambria" panose="02040503050406030204" pitchFamily="18" charset="0"/>
              </a:rPr>
              <a:t> in Kubernetes</a:t>
            </a: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effectLst/>
                <a:latin typeface="+mj-lt"/>
                <a:cs typeface="Kannada MN" pitchFamily="2" charset="0"/>
              </a:rPr>
              <a:t>What</a:t>
            </a:r>
            <a:r>
              <a:rPr lang="en-US" sz="1000" b="0" i="0" u="none" strike="noStrike" dirty="0">
                <a:ln>
                  <a:solidFill>
                    <a:schemeClr val="bg1"/>
                  </a:solidFill>
                </a:ln>
                <a:solidFill>
                  <a:srgbClr val="222222"/>
                </a:solidFill>
                <a:effectLst/>
                <a:latin typeface="+mj-lt"/>
                <a:cs typeface="Kannada MN" pitchFamily="2" charset="0"/>
              </a:rPr>
              <a:t> kind of object you want to create</a:t>
            </a:r>
            <a:endParaRPr lang="en-US" sz="1000" dirty="0">
              <a:ln>
                <a:solidFill>
                  <a:schemeClr val="bg1"/>
                </a:solidFill>
              </a:ln>
              <a:solidFill>
                <a:schemeClr val="bg1"/>
              </a:solidFill>
              <a:latin typeface="+mj-lt"/>
              <a:cs typeface="Kannada MN" pitchFamily="2" charset="0"/>
            </a:endParaRPr>
          </a:p>
        </p:txBody>
      </p:sp>
      <p:pic>
        <p:nvPicPr>
          <p:cNvPr id="14" name="Picture 13" descr="Graphical user interface, application&#10;&#10;Description automatically generated">
            <a:extLst>
              <a:ext uri="{FF2B5EF4-FFF2-40B4-BE49-F238E27FC236}">
                <a16:creationId xmlns:a16="http://schemas.microsoft.com/office/drawing/2014/main" id="{7B51DACC-54B9-4B8D-ED75-933C3CF8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00" y="4985066"/>
            <a:ext cx="5791200" cy="1485900"/>
          </a:xfrm>
          <a:prstGeom prst="rect">
            <a:avLst/>
          </a:prstGeom>
        </p:spPr>
      </p:pic>
      <p:sp>
        <p:nvSpPr>
          <p:cNvPr id="15" name="TextBox 14">
            <a:extLst>
              <a:ext uri="{FF2B5EF4-FFF2-40B4-BE49-F238E27FC236}">
                <a16:creationId xmlns:a16="http://schemas.microsoft.com/office/drawing/2014/main" id="{03F0EA17-9973-B1BF-A6D6-A2EB5BE9A82D}"/>
              </a:ext>
            </a:extLst>
          </p:cNvPr>
          <p:cNvSpPr txBox="1"/>
          <p:nvPr/>
        </p:nvSpPr>
        <p:spPr>
          <a:xfrm>
            <a:off x="1361209" y="1018309"/>
            <a:ext cx="184731" cy="369332"/>
          </a:xfrm>
          <a:prstGeom prst="rect">
            <a:avLst/>
          </a:prstGeom>
          <a:noFill/>
        </p:spPr>
        <p:txBody>
          <a:bodyPr wrap="none" rtlCol="0">
            <a:spAutoFit/>
          </a:bodyPr>
          <a:lstStyle/>
          <a:p>
            <a:endParaRPr lang="en-US" dirty="0"/>
          </a:p>
        </p:txBody>
      </p:sp>
      <p:sp>
        <p:nvSpPr>
          <p:cNvPr id="17" name="Title 16">
            <a:extLst>
              <a:ext uri="{FF2B5EF4-FFF2-40B4-BE49-F238E27FC236}">
                <a16:creationId xmlns:a16="http://schemas.microsoft.com/office/drawing/2014/main" id="{6FFF526C-FBEE-F07C-5DBC-CA0834FC4B8C}"/>
              </a:ext>
            </a:extLst>
          </p:cNvPr>
          <p:cNvSpPr txBox="1">
            <a:spLocks/>
          </p:cNvSpPr>
          <p:nvPr/>
        </p:nvSpPr>
        <p:spPr>
          <a:xfrm>
            <a:off x="668050" y="261901"/>
            <a:ext cx="555589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0"/>
              </a:spcAft>
              <a:buClrTx/>
              <a:buSzTx/>
              <a:tabLst/>
              <a:defRPr/>
            </a:pPr>
            <a:r>
              <a:rPr lang="en-US" sz="2000" spc="0" dirty="0">
                <a:solidFill>
                  <a:srgbClr val="0078D4"/>
                </a:solidFill>
                <a:latin typeface="Cambria" panose="02040503050406030204" pitchFamily="18" charset="0"/>
              </a:rPr>
              <a:t>Kubernetes Resources can be created in 2 ways</a:t>
            </a:r>
            <a:endParaRPr kumimoji="0" lang="en-US" sz="2000" i="0" u="none" strike="noStrike" kern="1200" cap="none" spc="0" normalizeH="0" baseline="0" noProof="0" dirty="0">
              <a:ln w="3175">
                <a:noFill/>
              </a:ln>
              <a:solidFill>
                <a:srgbClr val="0078D4"/>
              </a:solidFill>
              <a:effectLst/>
              <a:uLnTx/>
              <a:uFillTx/>
              <a:latin typeface="Cambria" panose="02040503050406030204" pitchFamily="18" charset="0"/>
            </a:endParaRPr>
          </a:p>
        </p:txBody>
      </p:sp>
      <p:sp>
        <p:nvSpPr>
          <p:cNvPr id="20" name="Title 16">
            <a:extLst>
              <a:ext uri="{FF2B5EF4-FFF2-40B4-BE49-F238E27FC236}">
                <a16:creationId xmlns:a16="http://schemas.microsoft.com/office/drawing/2014/main" id="{445CD636-3BE1-E6A6-E536-65F835CAD170}"/>
              </a:ext>
            </a:extLst>
          </p:cNvPr>
          <p:cNvSpPr txBox="1">
            <a:spLocks/>
          </p:cNvSpPr>
          <p:nvPr/>
        </p:nvSpPr>
        <p:spPr>
          <a:xfrm>
            <a:off x="623221" y="1228815"/>
            <a:ext cx="7494262"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0"/>
              </a:spcAft>
              <a:buClrTx/>
              <a:buSzTx/>
              <a:tabLst/>
              <a:defRPr/>
            </a:pPr>
            <a:r>
              <a:rPr lang="en-US" sz="2000" b="0" spc="0" dirty="0">
                <a:solidFill>
                  <a:srgbClr val="0078D4"/>
                </a:solidFill>
                <a:latin typeface="Cambria" panose="02040503050406030204" pitchFamily="18" charset="0"/>
              </a:rPr>
              <a:t>1. Imperative Commands </a:t>
            </a:r>
          </a:p>
          <a:p>
            <a:pPr marR="0" lvl="0" algn="l" defTabSz="932742" rtl="0" eaLnBrk="1" fontAlgn="auto" latinLnBrk="0" hangingPunct="1">
              <a:lnSpc>
                <a:spcPct val="100000"/>
              </a:lnSpc>
              <a:spcBef>
                <a:spcPct val="0"/>
              </a:spcBef>
              <a:spcAft>
                <a:spcPts val="0"/>
              </a:spcAft>
              <a:buClrTx/>
              <a:buSzTx/>
              <a:tabLst/>
              <a:defRPr/>
            </a:pP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a:p>
            <a:pPr>
              <a:defRPr/>
            </a:pPr>
            <a:r>
              <a:rPr lang="en-US" sz="1800" b="0" dirty="0">
                <a:latin typeface="Cambria" panose="02040503050406030204" pitchFamily="18" charset="0"/>
              </a:rPr>
              <a:t>Kubernetes objects can quickly be created, updated, and deleted directly using imperative commands </a:t>
            </a:r>
          </a:p>
          <a:p>
            <a:pPr marR="0" lvl="0" algn="l" defTabSz="932742" rtl="0" eaLnBrk="1" fontAlgn="auto" latinLnBrk="0" hangingPunct="1">
              <a:lnSpc>
                <a:spcPct val="100000"/>
              </a:lnSpc>
              <a:spcBef>
                <a:spcPct val="0"/>
              </a:spcBef>
              <a:spcAft>
                <a:spcPts val="0"/>
              </a:spcAft>
              <a:buClrTx/>
              <a:buSzTx/>
              <a:tabLst/>
              <a:defRPr/>
            </a:pPr>
            <a:r>
              <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rPr>
              <a:t>  </a:t>
            </a:r>
          </a:p>
          <a:p>
            <a:pPr>
              <a:defRPr/>
            </a:pPr>
            <a:r>
              <a:rPr lang="en-US" sz="2000" b="0" spc="0" dirty="0">
                <a:solidFill>
                  <a:srgbClr val="0078D4"/>
                </a:solidFill>
                <a:latin typeface="Cambria" panose="02040503050406030204" pitchFamily="18" charset="0"/>
              </a:rPr>
              <a:t>    </a:t>
            </a:r>
            <a:r>
              <a:rPr lang="en-US" sz="1600" b="0" dirty="0">
                <a:latin typeface="Cambria" panose="02040503050406030204" pitchFamily="18" charset="0"/>
              </a:rPr>
              <a:t>kubectl run nginx --image=nginx --restart=Never</a:t>
            </a:r>
          </a:p>
          <a:p>
            <a:pPr marR="0" lvl="0" algn="l" defTabSz="932742" rtl="0" eaLnBrk="1" fontAlgn="auto" latinLnBrk="0" hangingPunct="1">
              <a:lnSpc>
                <a:spcPct val="100000"/>
              </a:lnSpc>
              <a:spcBef>
                <a:spcPct val="0"/>
              </a:spcBef>
              <a:spcAft>
                <a:spcPts val="0"/>
              </a:spcAft>
              <a:buClrTx/>
              <a:buSzTx/>
              <a:tabLst/>
              <a:defRPr/>
            </a:pP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a:p>
            <a:pPr marR="0" lvl="0" algn="l" defTabSz="932742" rtl="0" eaLnBrk="1" fontAlgn="auto" latinLnBrk="0" hangingPunct="1">
              <a:lnSpc>
                <a:spcPct val="100000"/>
              </a:lnSpc>
              <a:spcBef>
                <a:spcPct val="0"/>
              </a:spcBef>
              <a:spcAft>
                <a:spcPts val="0"/>
              </a:spcAft>
              <a:buClrTx/>
              <a:buSzTx/>
              <a:tabLst/>
              <a:defRPr/>
            </a:pPr>
            <a:r>
              <a:rPr lang="en-US" sz="2000" b="0" spc="0" dirty="0">
                <a:solidFill>
                  <a:srgbClr val="0078D4"/>
                </a:solidFill>
                <a:latin typeface="Cambria" panose="02040503050406030204" pitchFamily="18" charset="0"/>
              </a:rPr>
              <a:t>Cheat Sheet Reference:</a:t>
            </a:r>
            <a:endParaRPr kumimoji="0" lang="en-US" sz="2000" b="0" i="0" u="none" strike="noStrike" kern="1200" cap="none" spc="0" normalizeH="0" baseline="0" noProof="0" dirty="0">
              <a:ln w="3175">
                <a:noFill/>
              </a:ln>
              <a:solidFill>
                <a:srgbClr val="0078D4"/>
              </a:solidFill>
              <a:effectLst/>
              <a:uLnTx/>
              <a:uFillTx/>
              <a:latin typeface="Cambria" panose="02040503050406030204" pitchFamily="18" charset="0"/>
            </a:endParaRPr>
          </a:p>
          <a:p>
            <a:pPr>
              <a:defRPr/>
            </a:pPr>
            <a:r>
              <a:rPr lang="en-US" sz="2000" dirty="0">
                <a:latin typeface="Cambria" panose="02040503050406030204" pitchFamily="18" charset="0"/>
              </a:rPr>
              <a:t>https://</a:t>
            </a:r>
            <a:r>
              <a:rPr lang="en-US" sz="2000" dirty="0" err="1">
                <a:latin typeface="Cambria" panose="02040503050406030204" pitchFamily="18" charset="0"/>
              </a:rPr>
              <a:t>kubernetes.io</a:t>
            </a:r>
            <a:r>
              <a:rPr lang="en-US" sz="2000" dirty="0">
                <a:latin typeface="Cambria" panose="02040503050406030204" pitchFamily="18" charset="0"/>
              </a:rPr>
              <a:t>/docs/reference/</a:t>
            </a:r>
            <a:r>
              <a:rPr lang="en-US" sz="2000" dirty="0" err="1">
                <a:latin typeface="Cambria" panose="02040503050406030204" pitchFamily="18" charset="0"/>
              </a:rPr>
              <a:t>kubectl</a:t>
            </a:r>
            <a:r>
              <a:rPr lang="en-US" sz="2000" dirty="0">
                <a:latin typeface="Cambria" panose="02040503050406030204" pitchFamily="18" charset="0"/>
              </a:rPr>
              <a:t>/</a:t>
            </a:r>
            <a:r>
              <a:rPr lang="en-US" sz="2000" dirty="0" err="1">
                <a:latin typeface="Cambria" panose="02040503050406030204" pitchFamily="18" charset="0"/>
              </a:rPr>
              <a:t>cheatsheet</a:t>
            </a:r>
            <a:r>
              <a:rPr lang="en-US" sz="2000" dirty="0">
                <a:latin typeface="Cambria" panose="02040503050406030204" pitchFamily="18" charset="0"/>
              </a:rPr>
              <a:t>/</a:t>
            </a:r>
          </a:p>
          <a:p>
            <a:pPr marR="0" lvl="0" algn="l" defTabSz="932742" rtl="0" eaLnBrk="1" fontAlgn="auto" latinLnBrk="0" hangingPunct="1">
              <a:lnSpc>
                <a:spcPct val="100000"/>
              </a:lnSpc>
              <a:spcBef>
                <a:spcPct val="0"/>
              </a:spcBef>
              <a:spcAft>
                <a:spcPts val="0"/>
              </a:spcAft>
              <a:buClrTx/>
              <a:buSzTx/>
              <a:tabLst/>
              <a:defRPr/>
            </a:pPr>
            <a:endParaRPr kumimoji="0" lang="en-US" sz="20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75964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A743BCA9-EDDF-AB54-1085-0694202AD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4" y="1727036"/>
            <a:ext cx="7117064" cy="3782292"/>
          </a:xfrm>
          <a:prstGeom prst="rect">
            <a:avLst/>
          </a:prstGeom>
        </p:spPr>
      </p:pic>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Pod Manifest file</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5026020C-CDD2-462C-8237-CE5CDB2CBE4B}"/>
              </a:ext>
            </a:extLst>
          </p:cNvPr>
          <p:cNvGrpSpPr/>
          <p:nvPr/>
        </p:nvGrpSpPr>
        <p:grpSpPr>
          <a:xfrm>
            <a:off x="9489971" y="395735"/>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941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Worker  Node</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 name="TextBox 5">
            <a:extLst>
              <a:ext uri="{FF2B5EF4-FFF2-40B4-BE49-F238E27FC236}">
                <a16:creationId xmlns:a16="http://schemas.microsoft.com/office/drawing/2014/main" id="{30939648-A2FF-96B1-80E8-35BC51828293}"/>
              </a:ext>
            </a:extLst>
          </p:cNvPr>
          <p:cNvSpPr txBox="1"/>
          <p:nvPr/>
        </p:nvSpPr>
        <p:spPr>
          <a:xfrm>
            <a:off x="3170439" y="1802867"/>
            <a:ext cx="5335042" cy="276999"/>
          </a:xfrm>
          <a:prstGeom prst="rect">
            <a:avLst/>
          </a:prstGeom>
          <a:noFill/>
        </p:spPr>
        <p:txBody>
          <a:bodyPr wrap="square" rtlCol="0">
            <a:spAutoFit/>
          </a:bodyPr>
          <a:lstStyle/>
          <a:p>
            <a:r>
              <a:rPr lang="en-US" sz="1200" b="0" i="0" u="none" strike="noStrike" dirty="0">
                <a:effectLst/>
                <a:latin typeface="Cambria" panose="02040503050406030204" pitchFamily="18" charset="0"/>
              </a:rPr>
              <a:t>Which version of the Kubernetes API you're using to create this object</a:t>
            </a:r>
            <a:endParaRPr lang="en-US" sz="1200" dirty="0">
              <a:latin typeface="Cambria" panose="02040503050406030204" pitchFamily="18" charset="0"/>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effectLst/>
                <a:latin typeface="+mj-lt"/>
                <a:cs typeface="Kannada MN" pitchFamily="2" charset="0"/>
              </a:rPr>
              <a:t>What</a:t>
            </a:r>
            <a:r>
              <a:rPr lang="en-US" sz="1000" b="0" i="0" u="none" strike="noStrike" dirty="0">
                <a:ln>
                  <a:solidFill>
                    <a:schemeClr val="bg1"/>
                  </a:solidFill>
                </a:ln>
                <a:solidFill>
                  <a:srgbClr val="222222"/>
                </a:solidFill>
                <a:effectLst/>
                <a:latin typeface="+mj-lt"/>
                <a:cs typeface="Kannada MN" pitchFamily="2" charset="0"/>
              </a:rPr>
              <a:t> kind of object you want to create</a:t>
            </a:r>
            <a:endParaRPr lang="en-US" sz="1000" dirty="0">
              <a:ln>
                <a:solidFill>
                  <a:schemeClr val="bg1"/>
                </a:solidFill>
              </a:ln>
              <a:solidFill>
                <a:schemeClr val="bg1"/>
              </a:solidFill>
              <a:latin typeface="+mj-lt"/>
              <a:cs typeface="Kannada MN" pitchFamily="2" charset="0"/>
            </a:endParaRPr>
          </a:p>
        </p:txBody>
      </p:sp>
      <p:sp>
        <p:nvSpPr>
          <p:cNvPr id="11" name="TextBox 10">
            <a:extLst>
              <a:ext uri="{FF2B5EF4-FFF2-40B4-BE49-F238E27FC236}">
                <a16:creationId xmlns:a16="http://schemas.microsoft.com/office/drawing/2014/main" id="{46F4041D-5750-DB7A-F439-79F41E8D05A3}"/>
              </a:ext>
            </a:extLst>
          </p:cNvPr>
          <p:cNvSpPr txBox="1"/>
          <p:nvPr/>
        </p:nvSpPr>
        <p:spPr>
          <a:xfrm>
            <a:off x="3170439" y="2139383"/>
            <a:ext cx="6235927" cy="461665"/>
          </a:xfrm>
          <a:prstGeom prst="rect">
            <a:avLst/>
          </a:prstGeom>
          <a:noFill/>
        </p:spPr>
        <p:txBody>
          <a:bodyPr wrap="square" rtlCol="0">
            <a:spAutoFit/>
          </a:bodyPr>
          <a:lstStyle/>
          <a:p>
            <a:r>
              <a:rPr lang="en-US" sz="1200" b="0" i="0" u="none" strike="noStrike" dirty="0">
                <a:effectLst/>
                <a:latin typeface="Cambria" panose="02040503050406030204" pitchFamily="18" charset="0"/>
              </a:rPr>
              <a:t>Data that helps uniquely identify the object, including a </a:t>
            </a:r>
            <a:r>
              <a:rPr lang="en-US" sz="1200" dirty="0">
                <a:latin typeface="Cambria" panose="02040503050406030204" pitchFamily="18" charset="0"/>
              </a:rPr>
              <a:t>name</a:t>
            </a:r>
            <a:r>
              <a:rPr lang="en-US" sz="1200" b="0" i="0" u="none" strike="noStrike" dirty="0">
                <a:effectLst/>
                <a:latin typeface="Cambria" panose="02040503050406030204" pitchFamily="18" charset="0"/>
              </a:rPr>
              <a:t> string, </a:t>
            </a:r>
            <a:r>
              <a:rPr lang="en-US" sz="1200" dirty="0">
                <a:latin typeface="Cambria" panose="02040503050406030204" pitchFamily="18" charset="0"/>
              </a:rPr>
              <a:t>UID</a:t>
            </a:r>
            <a:r>
              <a:rPr lang="en-US" sz="1200" b="0" i="0" u="none" strike="noStrike" dirty="0">
                <a:effectLst/>
                <a:latin typeface="Cambria" panose="02040503050406030204" pitchFamily="18" charset="0"/>
              </a:rPr>
              <a:t>, and optional </a:t>
            </a:r>
            <a:r>
              <a:rPr lang="en-US" sz="1200" dirty="0">
                <a:latin typeface="Cambria" panose="02040503050406030204" pitchFamily="18" charset="0"/>
              </a:rPr>
              <a:t>namespace</a:t>
            </a:r>
            <a:endParaRPr lang="en-US" sz="1200" dirty="0">
              <a:ln>
                <a:solidFill>
                  <a:schemeClr val="bg1"/>
                </a:solidFill>
              </a:ln>
              <a:latin typeface="Cambria" panose="02040503050406030204" pitchFamily="18" charset="0"/>
              <a:cs typeface="Kannada MN" pitchFamily="2" charset="0"/>
            </a:endParaRPr>
          </a:p>
        </p:txBody>
      </p:sp>
      <p:sp>
        <p:nvSpPr>
          <p:cNvPr id="16" name="TextBox 15">
            <a:extLst>
              <a:ext uri="{FF2B5EF4-FFF2-40B4-BE49-F238E27FC236}">
                <a16:creationId xmlns:a16="http://schemas.microsoft.com/office/drawing/2014/main" id="{3F007885-0F53-6D0D-A583-550145F4BE61}"/>
              </a:ext>
            </a:extLst>
          </p:cNvPr>
          <p:cNvSpPr txBox="1"/>
          <p:nvPr/>
        </p:nvSpPr>
        <p:spPr>
          <a:xfrm>
            <a:off x="3567390" y="3667241"/>
            <a:ext cx="4323527" cy="276999"/>
          </a:xfrm>
          <a:prstGeom prst="rect">
            <a:avLst/>
          </a:prstGeom>
          <a:noFill/>
        </p:spPr>
        <p:txBody>
          <a:bodyPr wrap="square" rtlCol="0">
            <a:spAutoFit/>
          </a:bodyPr>
          <a:lstStyle/>
          <a:p>
            <a:r>
              <a:rPr lang="en-US" sz="1200" b="0" i="0" u="none" strike="noStrike" dirty="0">
                <a:effectLst/>
                <a:latin typeface="Cambria" panose="02040503050406030204" pitchFamily="18" charset="0"/>
              </a:rPr>
              <a:t>What state you desire for the object</a:t>
            </a:r>
            <a:endParaRPr lang="en-US" sz="1200" dirty="0">
              <a:ln>
                <a:solidFill>
                  <a:schemeClr val="bg1"/>
                </a:solidFill>
              </a:ln>
              <a:latin typeface="Cambria" panose="02040503050406030204" pitchFamily="18" charset="0"/>
              <a:cs typeface="Kannada MN" pitchFamily="2" charset="0"/>
            </a:endParaRPr>
          </a:p>
        </p:txBody>
      </p:sp>
      <p:cxnSp>
        <p:nvCxnSpPr>
          <p:cNvPr id="5" name="Straight Arrow Connector 4">
            <a:extLst>
              <a:ext uri="{FF2B5EF4-FFF2-40B4-BE49-F238E27FC236}">
                <a16:creationId xmlns:a16="http://schemas.microsoft.com/office/drawing/2014/main" id="{90C37832-4DAC-8812-D8AC-3C77A7FD6505}"/>
              </a:ext>
            </a:extLst>
          </p:cNvPr>
          <p:cNvCxnSpPr/>
          <p:nvPr/>
        </p:nvCxnSpPr>
        <p:spPr>
          <a:xfrm>
            <a:off x="2618509" y="1941366"/>
            <a:ext cx="5519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DA67C0C3-B926-4218-388B-21E78D6FFEA2}"/>
              </a:ext>
            </a:extLst>
          </p:cNvPr>
          <p:cNvCxnSpPr>
            <a:cxnSpLocks/>
          </p:cNvCxnSpPr>
          <p:nvPr/>
        </p:nvCxnSpPr>
        <p:spPr>
          <a:xfrm>
            <a:off x="2157845" y="2271207"/>
            <a:ext cx="10125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8688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469"/>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653484"/>
            <a:ext cx="500703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Create a POD</a:t>
            </a: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555448"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POD Demo</a:t>
            </a:r>
          </a:p>
        </p:txBody>
      </p:sp>
    </p:spTree>
    <p:extLst>
      <p:ext uri="{BB962C8B-B14F-4D97-AF65-F5344CB8AC3E}">
        <p14:creationId xmlns:p14="http://schemas.microsoft.com/office/powerpoint/2010/main" val="35323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232205" y="758588"/>
            <a:ext cx="4609323" cy="495520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dirty="0">
                <a:latin typeface="Cambria" panose="02040503050406030204" pitchFamily="18" charset="0"/>
              </a:rPr>
              <a:t># List the Worker Node</a:t>
            </a:r>
          </a:p>
          <a:p>
            <a:r>
              <a:rPr lang="en-US" sz="1400" b="0" dirty="0">
                <a:latin typeface="Cambria" panose="02040503050406030204" pitchFamily="18" charset="0"/>
              </a:rPr>
              <a:t>kubectl get nodes</a:t>
            </a:r>
          </a:p>
          <a:p>
            <a:endParaRPr lang="en-US" sz="1400" b="0" dirty="0">
              <a:latin typeface="Cambria" panose="02040503050406030204" pitchFamily="18" charset="0"/>
            </a:endParaRPr>
          </a:p>
          <a:p>
            <a:r>
              <a:rPr lang="en-US" sz="1400" dirty="0">
                <a:latin typeface="Cambria" panose="02040503050406030204" pitchFamily="18" charset="0"/>
              </a:rPr>
              <a:t># create a new Pod from </a:t>
            </a:r>
            <a:r>
              <a:rPr lang="en-US" sz="1400" dirty="0" err="1">
                <a:latin typeface="Cambria" panose="02040503050406030204" pitchFamily="18" charset="0"/>
              </a:rPr>
              <a:t>Yaml</a:t>
            </a:r>
            <a:r>
              <a:rPr lang="en-US" sz="1400" dirty="0">
                <a:latin typeface="Cambria" panose="02040503050406030204" pitchFamily="18" charset="0"/>
              </a:rPr>
              <a:t> file</a:t>
            </a:r>
          </a:p>
          <a:p>
            <a:r>
              <a:rPr lang="en-US" sz="1400" b="0" dirty="0" err="1">
                <a:latin typeface="Cambria" panose="02040503050406030204" pitchFamily="18" charset="0"/>
              </a:rPr>
              <a:t>kubectl</a:t>
            </a:r>
            <a:r>
              <a:rPr lang="en-US" sz="1400" b="0" dirty="0">
                <a:latin typeface="Cambria" panose="02040503050406030204" pitchFamily="18" charset="0"/>
              </a:rPr>
              <a:t> create –f service-employee-producer.yaml </a:t>
            </a:r>
          </a:p>
          <a:p>
            <a:endParaRPr lang="en-US" sz="1400" b="0" dirty="0">
              <a:latin typeface="Cambria" panose="02040503050406030204" pitchFamily="18" charset="0"/>
            </a:endParaRPr>
          </a:p>
          <a:p>
            <a:endParaRPr lang="en-US" sz="1400" b="0" dirty="0">
              <a:latin typeface="Cambria" panose="02040503050406030204" pitchFamily="18" charset="0"/>
            </a:endParaRPr>
          </a:p>
          <a:p>
            <a:r>
              <a:rPr lang="en-US" sz="1400" dirty="0">
                <a:latin typeface="Cambria" panose="02040503050406030204" pitchFamily="18" charset="0"/>
              </a:rPr>
              <a:t># Update an existing Pod from </a:t>
            </a:r>
            <a:r>
              <a:rPr lang="en-US" sz="1400" dirty="0" err="1">
                <a:latin typeface="Cambria" panose="02040503050406030204" pitchFamily="18" charset="0"/>
              </a:rPr>
              <a:t>Yaml</a:t>
            </a:r>
            <a:r>
              <a:rPr lang="en-US" sz="1400" dirty="0">
                <a:latin typeface="Cambria" panose="02040503050406030204" pitchFamily="18" charset="0"/>
              </a:rPr>
              <a:t> file</a:t>
            </a:r>
          </a:p>
          <a:p>
            <a:r>
              <a:rPr lang="en-US" sz="1400" b="0" dirty="0" err="1">
                <a:latin typeface="Cambria" panose="02040503050406030204" pitchFamily="18" charset="0"/>
              </a:rPr>
              <a:t>kubectl</a:t>
            </a:r>
            <a:r>
              <a:rPr lang="en-US" sz="1400" b="0" dirty="0">
                <a:latin typeface="Cambria" panose="02040503050406030204" pitchFamily="18" charset="0"/>
              </a:rPr>
              <a:t> apply –f service-employee-producer.yaml </a:t>
            </a:r>
          </a:p>
          <a:p>
            <a:endParaRPr lang="en-US" sz="1400" b="0" dirty="0">
              <a:latin typeface="Cambria" panose="02040503050406030204" pitchFamily="18" charset="0"/>
            </a:endParaRPr>
          </a:p>
          <a:p>
            <a:endParaRPr lang="en-US" sz="1400" b="0" dirty="0">
              <a:latin typeface="Cambria" panose="02040503050406030204" pitchFamily="18" charset="0"/>
            </a:endParaRPr>
          </a:p>
          <a:p>
            <a:r>
              <a:rPr lang="en-US" sz="1400" dirty="0">
                <a:latin typeface="Cambria" panose="02040503050406030204" pitchFamily="18" charset="0"/>
              </a:rPr>
              <a:t># List the Pods that are currently running</a:t>
            </a:r>
          </a:p>
          <a:p>
            <a:r>
              <a:rPr lang="en-US" sz="1400" b="0" dirty="0" err="1">
                <a:latin typeface="Cambria" panose="02040503050406030204" pitchFamily="18" charset="0"/>
              </a:rPr>
              <a:t>kubectl</a:t>
            </a:r>
            <a:r>
              <a:rPr lang="en-US" sz="1400" b="0" dirty="0">
                <a:latin typeface="Cambria" panose="02040503050406030204" pitchFamily="18" charset="0"/>
              </a:rPr>
              <a:t> get pods</a:t>
            </a:r>
          </a:p>
          <a:p>
            <a:endParaRPr lang="en-US" sz="1400" b="0" dirty="0">
              <a:latin typeface="Cambria" panose="02040503050406030204" pitchFamily="18" charset="0"/>
            </a:endParaRPr>
          </a:p>
          <a:p>
            <a:r>
              <a:rPr lang="en-US" sz="1400" dirty="0">
                <a:latin typeface="Cambria" panose="02040503050406030204" pitchFamily="18" charset="0"/>
              </a:rPr>
              <a:t># Connect inside the POD</a:t>
            </a:r>
          </a:p>
          <a:p>
            <a:r>
              <a:rPr lang="en-US" sz="1400" b="0" dirty="0" err="1">
                <a:latin typeface="Cambria" panose="02040503050406030204" pitchFamily="18" charset="0"/>
              </a:rPr>
              <a:t>kubectl</a:t>
            </a:r>
            <a:r>
              <a:rPr lang="en-US" sz="1400" b="0" dirty="0">
                <a:latin typeface="Cambria" panose="02040503050406030204" pitchFamily="18" charset="0"/>
              </a:rPr>
              <a:t> apply –f service-employee-producer.yaml </a:t>
            </a:r>
          </a:p>
          <a:p>
            <a:endParaRPr lang="en-US" sz="1400" b="0" dirty="0">
              <a:latin typeface="Cambria" panose="02040503050406030204" pitchFamily="18" charset="0"/>
            </a:endParaRPr>
          </a:p>
          <a:p>
            <a:r>
              <a:rPr lang="en-US" sz="1400" dirty="0">
                <a:latin typeface="Cambria" panose="02040503050406030204" pitchFamily="18" charset="0"/>
              </a:rPr>
              <a:t># Describe the POD</a:t>
            </a:r>
          </a:p>
          <a:p>
            <a:r>
              <a:rPr lang="en-US" sz="1400" b="0" dirty="0" err="1">
                <a:latin typeface="Cambria" panose="02040503050406030204" pitchFamily="18" charset="0"/>
              </a:rPr>
              <a:t>kubectl</a:t>
            </a:r>
            <a:r>
              <a:rPr lang="en-US" sz="1400" b="0" dirty="0">
                <a:latin typeface="Cambria" panose="02040503050406030204" pitchFamily="18" charset="0"/>
              </a:rPr>
              <a:t> describe  pod employee-producer-pod</a:t>
            </a:r>
          </a:p>
          <a:p>
            <a:endParaRPr lang="en-US" sz="1400" b="0" dirty="0">
              <a:latin typeface="Cambria" panose="02040503050406030204" pitchFamily="18" charset="0"/>
            </a:endParaRPr>
          </a:p>
          <a:p>
            <a:r>
              <a:rPr lang="en-US" sz="1400" dirty="0">
                <a:latin typeface="Cambria" panose="02040503050406030204" pitchFamily="18" charset="0"/>
              </a:rPr>
              <a:t># Check Logs </a:t>
            </a:r>
          </a:p>
          <a:p>
            <a:r>
              <a:rPr lang="en-US" sz="1400" b="0" dirty="0">
                <a:latin typeface="Cambria" panose="02040503050406030204" pitchFamily="18" charset="0"/>
              </a:rPr>
              <a:t> </a:t>
            </a:r>
            <a:r>
              <a:rPr lang="en-US" sz="1400" b="0" dirty="0" err="1">
                <a:latin typeface="Cambria" panose="02040503050406030204" pitchFamily="18" charset="0"/>
              </a:rPr>
              <a:t>kubectl</a:t>
            </a:r>
            <a:r>
              <a:rPr lang="en-US" sz="1400" b="0" dirty="0">
                <a:latin typeface="Cambria" panose="02040503050406030204" pitchFamily="18" charset="0"/>
              </a:rPr>
              <a:t> logs employee-producer-pod</a:t>
            </a:r>
          </a:p>
          <a:p>
            <a:endParaRPr lang="en-US" sz="1400" b="0" dirty="0">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103071" y="-4479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Pod - Commands</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6">
            <a:extLst>
              <a:ext uri="{FF2B5EF4-FFF2-40B4-BE49-F238E27FC236}">
                <a16:creationId xmlns:a16="http://schemas.microsoft.com/office/drawing/2014/main" id="{85BF1E0D-1E92-F372-846F-6E4C7962B09C}"/>
              </a:ext>
            </a:extLst>
          </p:cNvPr>
          <p:cNvSpPr txBox="1">
            <a:spLocks/>
          </p:cNvSpPr>
          <p:nvPr/>
        </p:nvSpPr>
        <p:spPr>
          <a:xfrm>
            <a:off x="5912427" y="758588"/>
            <a:ext cx="5850081" cy="452431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dirty="0">
                <a:latin typeface="Cambria" panose="02040503050406030204" pitchFamily="18" charset="0"/>
              </a:rPr>
              <a:t># Show Node and other Pod information</a:t>
            </a:r>
          </a:p>
          <a:p>
            <a:r>
              <a:rPr lang="en-US" sz="1400" b="0" dirty="0" err="1">
                <a:latin typeface="Cambria" panose="02040503050406030204" pitchFamily="18" charset="0"/>
              </a:rPr>
              <a:t>kubectl</a:t>
            </a:r>
            <a:r>
              <a:rPr lang="en-US" sz="1400" b="0" dirty="0">
                <a:latin typeface="Cambria" panose="02040503050406030204" pitchFamily="18" charset="0"/>
              </a:rPr>
              <a:t> get pods –o wide</a:t>
            </a:r>
          </a:p>
          <a:p>
            <a:endParaRPr lang="en-US" sz="1400" dirty="0">
              <a:latin typeface="Cambria" panose="02040503050406030204" pitchFamily="18" charset="0"/>
            </a:endParaRPr>
          </a:p>
          <a:p>
            <a:r>
              <a:rPr lang="en-US" sz="1400" dirty="0">
                <a:latin typeface="Cambria" panose="02040503050406030204" pitchFamily="18" charset="0"/>
              </a:rPr>
              <a:t># Show YAML format</a:t>
            </a:r>
          </a:p>
          <a:p>
            <a:r>
              <a:rPr lang="en-US" sz="1400" b="0" dirty="0" err="1">
                <a:latin typeface="Cambria" panose="02040503050406030204" pitchFamily="18" charset="0"/>
              </a:rPr>
              <a:t>kubectl</a:t>
            </a:r>
            <a:r>
              <a:rPr lang="en-US" sz="1400" b="0" dirty="0">
                <a:latin typeface="Cambria" panose="02040503050406030204" pitchFamily="18" charset="0"/>
              </a:rPr>
              <a:t> get pod  employee-producer-pod  -o </a:t>
            </a:r>
            <a:r>
              <a:rPr lang="en-US" sz="1400" b="0" dirty="0" err="1">
                <a:latin typeface="Cambria" panose="02040503050406030204" pitchFamily="18" charset="0"/>
              </a:rPr>
              <a:t>json</a:t>
            </a:r>
            <a:endParaRPr lang="en-US" sz="1400" b="0" dirty="0">
              <a:latin typeface="Cambria" panose="02040503050406030204" pitchFamily="18" charset="0"/>
            </a:endParaRPr>
          </a:p>
          <a:p>
            <a:r>
              <a:rPr lang="en-US" sz="1400" b="0" dirty="0">
                <a:latin typeface="Cambria" panose="02040503050406030204" pitchFamily="18" charset="0"/>
              </a:rPr>
              <a:t>kubectl get pod employee-producer-pod -o </a:t>
            </a:r>
            <a:r>
              <a:rPr lang="en-US" sz="1400" b="0" dirty="0" err="1">
                <a:latin typeface="Cambria" panose="02040503050406030204" pitchFamily="18" charset="0"/>
              </a:rPr>
              <a:t>yaml</a:t>
            </a:r>
            <a:endParaRPr lang="en-US" sz="1400" b="0" dirty="0">
              <a:latin typeface="Cambria" panose="02040503050406030204" pitchFamily="18" charset="0"/>
            </a:endParaRPr>
          </a:p>
          <a:p>
            <a:endParaRPr lang="en-US" sz="1400" b="0" dirty="0">
              <a:latin typeface="Cambria" panose="02040503050406030204" pitchFamily="18" charset="0"/>
            </a:endParaRPr>
          </a:p>
          <a:p>
            <a:r>
              <a:rPr lang="en-US" sz="1400" dirty="0">
                <a:latin typeface="Cambria" panose="02040503050406030204" pitchFamily="18" charset="0"/>
              </a:rPr>
              <a:t># List Pods from all Namespaces </a:t>
            </a:r>
          </a:p>
          <a:p>
            <a:r>
              <a:rPr lang="en-US" sz="1400" b="0" dirty="0" err="1">
                <a:latin typeface="Cambria" panose="02040503050406030204" pitchFamily="18" charset="0"/>
              </a:rPr>
              <a:t>kubectl</a:t>
            </a:r>
            <a:r>
              <a:rPr lang="en-US" sz="1400" b="0" dirty="0">
                <a:latin typeface="Cambria" panose="02040503050406030204" pitchFamily="18" charset="0"/>
              </a:rPr>
              <a:t> get pods --all-namespaces</a:t>
            </a:r>
          </a:p>
          <a:p>
            <a:endParaRPr lang="en-US" sz="1400" b="0" dirty="0">
              <a:latin typeface="Cambria" panose="02040503050406030204" pitchFamily="18" charset="0"/>
            </a:endParaRPr>
          </a:p>
          <a:p>
            <a:r>
              <a:rPr lang="en-US" sz="1400" dirty="0">
                <a:latin typeface="Cambria" panose="02040503050406030204" pitchFamily="18" charset="0"/>
              </a:rPr>
              <a:t># List Pods by label app=</a:t>
            </a:r>
            <a:r>
              <a:rPr lang="en-US" sz="1400" dirty="0" err="1">
                <a:latin typeface="Cambria" panose="02040503050406030204" pitchFamily="18" charset="0"/>
              </a:rPr>
              <a:t>myapp</a:t>
            </a:r>
            <a:endParaRPr lang="en-US" sz="1400" dirty="0">
              <a:latin typeface="Cambria" panose="02040503050406030204" pitchFamily="18" charset="0"/>
            </a:endParaRPr>
          </a:p>
          <a:p>
            <a:r>
              <a:rPr lang="en-US" sz="1400" b="0" dirty="0" err="1">
                <a:latin typeface="Cambria" panose="02040503050406030204" pitchFamily="18" charset="0"/>
              </a:rPr>
              <a:t>kubectl</a:t>
            </a:r>
            <a:r>
              <a:rPr lang="en-US" sz="1400" b="0" dirty="0">
                <a:latin typeface="Cambria" panose="02040503050406030204" pitchFamily="18" charset="0"/>
              </a:rPr>
              <a:t> get pods --all-namespaces -l app=myapp </a:t>
            </a:r>
          </a:p>
          <a:p>
            <a:endParaRPr lang="en-US" sz="1400" dirty="0">
              <a:latin typeface="Cambria" panose="02040503050406030204" pitchFamily="18" charset="0"/>
            </a:endParaRPr>
          </a:p>
          <a:p>
            <a:r>
              <a:rPr lang="en-US" sz="1400" dirty="0">
                <a:latin typeface="Cambria" panose="02040503050406030204" pitchFamily="18" charset="0"/>
              </a:rPr>
              <a:t># Connect inside the POD</a:t>
            </a:r>
            <a:endParaRPr lang="en-US" sz="1400" b="0" dirty="0">
              <a:latin typeface="Cambria" panose="02040503050406030204" pitchFamily="18" charset="0"/>
            </a:endParaRPr>
          </a:p>
          <a:p>
            <a:r>
              <a:rPr lang="en-US" sz="1400" b="0" dirty="0">
                <a:latin typeface="Cambria" panose="02040503050406030204" pitchFamily="18" charset="0"/>
              </a:rPr>
              <a:t>kubectl exec -it employee-producer-pod bash</a:t>
            </a:r>
          </a:p>
          <a:p>
            <a:r>
              <a:rPr lang="en-US" sz="1400" b="0" dirty="0">
                <a:latin typeface="Cambria" panose="02040503050406030204" pitchFamily="18" charset="0"/>
              </a:rPr>
              <a:t>list –</a:t>
            </a:r>
            <a:r>
              <a:rPr lang="en-US" sz="1400" b="0" dirty="0" err="1">
                <a:latin typeface="Cambria" panose="02040503050406030204" pitchFamily="18" charset="0"/>
              </a:rPr>
              <a:t>ltr</a:t>
            </a:r>
            <a:r>
              <a:rPr lang="en-US" sz="1400" b="0" dirty="0">
                <a:latin typeface="Cambria" panose="02040503050406030204" pitchFamily="18" charset="0"/>
              </a:rPr>
              <a:t> </a:t>
            </a:r>
          </a:p>
          <a:p>
            <a:endParaRPr lang="en-US" sz="1400" b="0" dirty="0">
              <a:latin typeface="Cambria" panose="02040503050406030204" pitchFamily="18" charset="0"/>
            </a:endParaRPr>
          </a:p>
          <a:p>
            <a:r>
              <a:rPr lang="en-US" sz="1400" dirty="0">
                <a:latin typeface="Cambria" panose="02040503050406030204" pitchFamily="18" charset="0"/>
              </a:rPr>
              <a:t>#Delete a POD</a:t>
            </a:r>
            <a:endParaRPr lang="en-US" sz="1400" b="0" dirty="0">
              <a:latin typeface="Cambria" panose="02040503050406030204" pitchFamily="18" charset="0"/>
            </a:endParaRPr>
          </a:p>
          <a:p>
            <a:r>
              <a:rPr lang="en-US" sz="1400" b="0" dirty="0" err="1">
                <a:latin typeface="Cambria" panose="02040503050406030204" pitchFamily="18" charset="0"/>
              </a:rPr>
              <a:t>kubectl</a:t>
            </a:r>
            <a:r>
              <a:rPr lang="en-US" sz="1400" b="0" dirty="0">
                <a:latin typeface="Cambria" panose="02040503050406030204" pitchFamily="18" charset="0"/>
              </a:rPr>
              <a:t> delete pod employee-producer-pod</a:t>
            </a:r>
          </a:p>
          <a:p>
            <a:endParaRPr lang="en-US" sz="1400" b="0" dirty="0">
              <a:latin typeface="Cambria" panose="02040503050406030204" pitchFamily="18" charset="0"/>
            </a:endParaRPr>
          </a:p>
          <a:p>
            <a:endParaRPr lang="en-US" sz="1400" b="0" dirty="0">
              <a:latin typeface="Cambria" panose="02040503050406030204" pitchFamily="18" charset="0"/>
            </a:endParaRPr>
          </a:p>
        </p:txBody>
      </p:sp>
    </p:spTree>
    <p:extLst>
      <p:ext uri="{BB962C8B-B14F-4D97-AF65-F5344CB8AC3E}">
        <p14:creationId xmlns:p14="http://schemas.microsoft.com/office/powerpoint/2010/main" val="1429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242460" y="973"/>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751259" y="1007313"/>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Agenda: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29860" y="1898281"/>
            <a:ext cx="628922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HELM</a:t>
            </a:r>
          </a:p>
          <a:p>
            <a:pPr marL="342900"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HPC – Horizontal Pod </a:t>
            </a:r>
            <a:r>
              <a:rPr lang="en-US" altLang="en-US" sz="2400" dirty="0">
                <a:solidFill>
                  <a:schemeClr val="bg1"/>
                </a:solidFill>
                <a:latin typeface="Cambria" panose="02040503050406030204" pitchFamily="18" charset="0"/>
                <a:ea typeface="Times New Roman" panose="02020603050405020304" pitchFamily="18" charset="0"/>
              </a:rPr>
              <a:t>Autoscaling</a:t>
            </a: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 </a:t>
            </a:r>
          </a:p>
          <a:p>
            <a:pPr marL="342900" indent="-342900">
              <a:buFont typeface="Wingdings" pitchFamily="2" charset="2"/>
              <a:buChar char="v"/>
            </a:pPr>
            <a:r>
              <a:rPr lang="en-US" altLang="en-US" sz="2400" dirty="0">
                <a:solidFill>
                  <a:schemeClr val="bg1"/>
                </a:solidFill>
                <a:latin typeface="Segoe UI" panose="020B0502040204020203" pitchFamily="34" charset="0"/>
                <a:cs typeface="Segoe UI" panose="020B0502040204020203" pitchFamily="34" charset="0"/>
              </a:rPr>
              <a:t>AKS – Activate Directory Authentication</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Kubernetes RBAC with Azure AD</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cs typeface="Segoe UI" panose="020B0502040204020203" pitchFamily="34" charset="0"/>
              </a:rPr>
              <a:t>AKS Storage – Azure MySQL Database</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err="1">
                <a:ln>
                  <a:noFill/>
                </a:ln>
                <a:solidFill>
                  <a:schemeClr val="bg1"/>
                </a:solidFill>
                <a:effectLst/>
                <a:latin typeface="Segoe UI" panose="020B0502040204020203" pitchFamily="34" charset="0"/>
                <a:cs typeface="Segoe UI" panose="020B0502040204020203" pitchFamily="34" charset="0"/>
              </a:rPr>
              <a:t>DevSecOps</a:t>
            </a: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 Pipeline with GitHub</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err="1">
                <a:solidFill>
                  <a:schemeClr val="bg1"/>
                </a:solidFill>
                <a:latin typeface="Segoe UI" panose="020B0502040204020203" pitchFamily="34" charset="0"/>
                <a:cs typeface="Segoe UI" panose="020B0502040204020203" pitchFamily="34" charset="0"/>
              </a:rPr>
              <a:t>GitOps</a:t>
            </a:r>
            <a:r>
              <a:rPr lang="en-US" altLang="en-US" sz="2400" dirty="0">
                <a:solidFill>
                  <a:schemeClr val="bg1"/>
                </a:solidFill>
                <a:latin typeface="Segoe UI" panose="020B0502040204020203" pitchFamily="34" charset="0"/>
                <a:cs typeface="Segoe UI" panose="020B0502040204020203" pitchFamily="34" charset="0"/>
              </a:rPr>
              <a:t> with </a:t>
            </a:r>
            <a:r>
              <a:rPr lang="en-US" altLang="en-US" sz="2400" dirty="0" err="1">
                <a:solidFill>
                  <a:schemeClr val="bg1"/>
                </a:solidFill>
                <a:latin typeface="Segoe UI" panose="020B0502040204020203" pitchFamily="34" charset="0"/>
                <a:cs typeface="Segoe UI" panose="020B0502040204020203" pitchFamily="34" charset="0"/>
              </a:rPr>
              <a:t>ArgoCD</a:t>
            </a: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DOD </a:t>
            </a:r>
            <a:r>
              <a:rPr kumimoji="0" lang="en-US" altLang="en-US" sz="2400" b="0" i="0" u="none" strike="noStrike" cap="none" normalizeH="0" baseline="0" dirty="0" err="1">
                <a:ln>
                  <a:noFill/>
                </a:ln>
                <a:solidFill>
                  <a:schemeClr val="bg1"/>
                </a:solidFill>
                <a:effectLst/>
                <a:latin typeface="Segoe UI" panose="020B0502040204020203" pitchFamily="34" charset="0"/>
                <a:cs typeface="Segoe UI" panose="020B0502040204020203" pitchFamily="34" charset="0"/>
              </a:rPr>
              <a:t>PlatformOne</a:t>
            </a: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 </a:t>
            </a:r>
            <a:r>
              <a:rPr kumimoji="0" lang="en-US" altLang="en-US" sz="2400" b="0" i="0" u="none" strike="noStrike" cap="none" normalizeH="0" baseline="0" dirty="0" err="1">
                <a:ln>
                  <a:noFill/>
                </a:ln>
                <a:solidFill>
                  <a:schemeClr val="bg1"/>
                </a:solidFill>
                <a:effectLst/>
                <a:latin typeface="Segoe UI" panose="020B0502040204020203" pitchFamily="34" charset="0"/>
                <a:cs typeface="Segoe UI" panose="020B0502040204020203" pitchFamily="34" charset="0"/>
              </a:rPr>
              <a:t>BigBang</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555448" cy="461665"/>
          </a:xfrm>
          <a:prstGeom prst="rect">
            <a:avLst/>
          </a:prstGeom>
          <a:noFill/>
        </p:spPr>
        <p:txBody>
          <a:bodyPr wrap="square">
            <a:spAutoFit/>
          </a:bodyPr>
          <a:lstStyle/>
          <a:p>
            <a:r>
              <a:rPr lang="en-US" sz="2400" dirty="0">
                <a:solidFill>
                  <a:schemeClr val="bg1"/>
                </a:solidFill>
                <a:latin typeface="Segoe UI" panose="020B0502040204020203" pitchFamily="34" charset="0"/>
                <a:cs typeface="Segoe UI" panose="020B0502040204020203" pitchFamily="34" charset="0"/>
              </a:rPr>
              <a:t>Advanced Kubernetes</a:t>
            </a:r>
          </a:p>
        </p:txBody>
      </p:sp>
    </p:spTree>
    <p:extLst>
      <p:ext uri="{BB962C8B-B14F-4D97-AF65-F5344CB8AC3E}">
        <p14:creationId xmlns:p14="http://schemas.microsoft.com/office/powerpoint/2010/main" val="260266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3102483" y="2890391"/>
            <a:ext cx="9710063" cy="138499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dirty="0"/>
              <a:t> </a:t>
            </a:r>
          </a:p>
          <a:p>
            <a:r>
              <a:rPr lang="en-US" sz="2000" b="0" dirty="0">
                <a:latin typeface="Cambria" panose="02040503050406030204" pitchFamily="18" charset="0"/>
              </a:rPr>
              <a:t>Pod Created successfully….. </a:t>
            </a:r>
          </a:p>
          <a:p>
            <a:r>
              <a:rPr lang="en-US" sz="2000" b="0" dirty="0">
                <a:latin typeface="Cambria" panose="02040503050406030204" pitchFamily="18" charset="0"/>
              </a:rPr>
              <a:t>How can I test my Pod/Container/Application ?. </a:t>
            </a:r>
          </a:p>
          <a:p>
            <a:endParaRPr lang="en-US" b="0" dirty="0"/>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Pod </a:t>
            </a:r>
            <a:r>
              <a:rPr lang="en-US" b="0" dirty="0">
                <a:solidFill>
                  <a:srgbClr val="000000"/>
                </a:solidFill>
                <a:latin typeface="Segoe UI Light" panose="020B0502040204020203" pitchFamily="34" charset="0"/>
                <a:cs typeface="Segoe UI Light" panose="020B0502040204020203" pitchFamily="34" charset="0"/>
              </a:rPr>
              <a:t>– NEXT ?</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5026020C-CDD2-462C-8237-CE5CDB2CBE4B}"/>
              </a:ext>
            </a:extLst>
          </p:cNvPr>
          <p:cNvGrpSpPr/>
          <p:nvPr/>
        </p:nvGrpSpPr>
        <p:grpSpPr>
          <a:xfrm>
            <a:off x="9489971" y="395735"/>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941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Worker  Node</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70988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264439" y="1570253"/>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Pods are the smallest, most basic deployable objects in Kubernetes.</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264438" y="244542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 Pod represents a single instance of a running process in your cluster</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264440" y="3566816"/>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Pods contain one or</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more containers. </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Service</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3663977" y="1369513"/>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Title 16">
            <a:extLst>
              <a:ext uri="{FF2B5EF4-FFF2-40B4-BE49-F238E27FC236}">
                <a16:creationId xmlns:a16="http://schemas.microsoft.com/office/drawing/2014/main" id="{302DD13F-FAAA-584A-ABBA-1E5202818341}"/>
              </a:ext>
            </a:extLst>
          </p:cNvPr>
          <p:cNvSpPr txBox="1">
            <a:spLocks/>
          </p:cNvSpPr>
          <p:nvPr/>
        </p:nvSpPr>
        <p:spPr>
          <a:xfrm>
            <a:off x="264439" y="450071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When a Pods have multiple containers, they are managed as a single entity and share the Pod resources</a:t>
            </a:r>
          </a:p>
        </p:txBody>
      </p:sp>
      <p:sp>
        <p:nvSpPr>
          <p:cNvPr id="26" name="Rectangle: Rounded Corners 337">
            <a:extLst>
              <a:ext uri="{FF2B5EF4-FFF2-40B4-BE49-F238E27FC236}">
                <a16:creationId xmlns:a16="http://schemas.microsoft.com/office/drawing/2014/main" id="{D28196FC-36DC-DFD6-645F-BBEBC01DF92B}"/>
              </a:ext>
            </a:extLst>
          </p:cNvPr>
          <p:cNvSpPr/>
          <p:nvPr/>
        </p:nvSpPr>
        <p:spPr bwMode="auto">
          <a:xfrm flipV="1">
            <a:off x="6914765" y="1933410"/>
            <a:ext cx="2301114" cy="334978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 name="Rectangle: Rounded Corners 337">
            <a:extLst>
              <a:ext uri="{FF2B5EF4-FFF2-40B4-BE49-F238E27FC236}">
                <a16:creationId xmlns:a16="http://schemas.microsoft.com/office/drawing/2014/main" id="{FB8B5288-C10E-1475-E04F-D10641BAD5CD}"/>
              </a:ext>
            </a:extLst>
          </p:cNvPr>
          <p:cNvSpPr/>
          <p:nvPr/>
        </p:nvSpPr>
        <p:spPr bwMode="auto">
          <a:xfrm flipV="1">
            <a:off x="5773396" y="2904389"/>
            <a:ext cx="5902135" cy="12696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30" name="Rectangle: Rounded Corners 337">
            <a:extLst>
              <a:ext uri="{FF2B5EF4-FFF2-40B4-BE49-F238E27FC236}">
                <a16:creationId xmlns:a16="http://schemas.microsoft.com/office/drawing/2014/main" id="{D4A74B30-8456-2A5C-051E-70D1341DED06}"/>
              </a:ext>
            </a:extLst>
          </p:cNvPr>
          <p:cNvSpPr/>
          <p:nvPr/>
        </p:nvSpPr>
        <p:spPr bwMode="auto">
          <a:xfrm flipV="1">
            <a:off x="3819197" y="2993548"/>
            <a:ext cx="1239504" cy="109135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B5A45582-7E66-85A1-E860-06FF7E8A6080}"/>
              </a:ext>
            </a:extLst>
          </p:cNvPr>
          <p:cNvSpPr txBox="1">
            <a:spLocks/>
          </p:cNvSpPr>
          <p:nvPr/>
        </p:nvSpPr>
        <p:spPr>
          <a:xfrm>
            <a:off x="5299263" y="1058082"/>
            <a:ext cx="3098924"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400" spc="0" dirty="0">
                <a:solidFill>
                  <a:srgbClr val="000000"/>
                </a:solidFill>
                <a:latin typeface="Cambria" panose="02040503050406030204" pitchFamily="18" charset="0"/>
                <a:cs typeface="Segoe UI Semibold" panose="020B0702040204020203" pitchFamily="34" charset="0"/>
              </a:rPr>
              <a:t>Kubernetes Cluster</a:t>
            </a:r>
            <a:endPar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33" name="Title 1">
            <a:extLst>
              <a:ext uri="{FF2B5EF4-FFF2-40B4-BE49-F238E27FC236}">
                <a16:creationId xmlns:a16="http://schemas.microsoft.com/office/drawing/2014/main" id="{371165DB-E6F9-716B-8286-5D47D671B511}"/>
              </a:ext>
            </a:extLst>
          </p:cNvPr>
          <p:cNvSpPr txBox="1">
            <a:spLocks/>
          </p:cNvSpPr>
          <p:nvPr/>
        </p:nvSpPr>
        <p:spPr>
          <a:xfrm>
            <a:off x="6914765" y="1656095"/>
            <a:ext cx="169717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Worker </a:t>
            </a:r>
            <a:r>
              <a:rPr lang="en-US" sz="1400" spc="0" dirty="0">
                <a:solidFill>
                  <a:srgbClr val="000000"/>
                </a:solidFill>
                <a:latin typeface="Cambria" panose="02040503050406030204" pitchFamily="18" charset="0"/>
                <a:cs typeface="Segoe UI Semibold" panose="020B0702040204020203" pitchFamily="34" charset="0"/>
              </a:rPr>
              <a:t>N</a:t>
            </a: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ode 1 </a:t>
            </a:r>
          </a:p>
        </p:txBody>
      </p:sp>
      <p:sp>
        <p:nvSpPr>
          <p:cNvPr id="34" name="Title 1">
            <a:extLst>
              <a:ext uri="{FF2B5EF4-FFF2-40B4-BE49-F238E27FC236}">
                <a16:creationId xmlns:a16="http://schemas.microsoft.com/office/drawing/2014/main" id="{774F0521-4220-1403-6E87-CA5FD4C7D967}"/>
              </a:ext>
            </a:extLst>
          </p:cNvPr>
          <p:cNvSpPr txBox="1">
            <a:spLocks/>
          </p:cNvSpPr>
          <p:nvPr/>
        </p:nvSpPr>
        <p:spPr>
          <a:xfrm>
            <a:off x="9575947" y="1656095"/>
            <a:ext cx="169717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Worker </a:t>
            </a:r>
            <a:r>
              <a:rPr lang="en-US" sz="1400" spc="0" dirty="0">
                <a:solidFill>
                  <a:srgbClr val="000000"/>
                </a:solidFill>
                <a:latin typeface="Cambria" panose="02040503050406030204" pitchFamily="18" charset="0"/>
                <a:cs typeface="Segoe UI Semibold" panose="020B0702040204020203" pitchFamily="34" charset="0"/>
              </a:rPr>
              <a:t>N</a:t>
            </a:r>
            <a:r>
              <a:rPr kumimoji="0" lang="en-US" sz="1400" b="0" i="0" u="none" strike="noStrike" kern="1200" cap="none" spc="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rPr>
              <a:t>ode 2 </a:t>
            </a:r>
          </a:p>
        </p:txBody>
      </p:sp>
      <p:sp>
        <p:nvSpPr>
          <p:cNvPr id="40" name="Rectangle 39">
            <a:extLst>
              <a:ext uri="{FF2B5EF4-FFF2-40B4-BE49-F238E27FC236}">
                <a16:creationId xmlns:a16="http://schemas.microsoft.com/office/drawing/2014/main" id="{5B96C8B8-D65D-5E8C-9873-B6CA60921180}"/>
              </a:ext>
            </a:extLst>
          </p:cNvPr>
          <p:cNvSpPr/>
          <p:nvPr/>
        </p:nvSpPr>
        <p:spPr bwMode="auto">
          <a:xfrm>
            <a:off x="7503913" y="3264571"/>
            <a:ext cx="1122817" cy="719666"/>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algn="ctr" defTabSz="932472" fontAlgn="base">
              <a:spcBef>
                <a:spcPct val="0"/>
              </a:spcBef>
              <a:spcAft>
                <a:spcPct val="0"/>
              </a:spcAft>
              <a:defRPr/>
            </a:pPr>
            <a:r>
              <a:rPr lang="en-US" sz="1600" b="0" dirty="0">
                <a:solidFill>
                  <a:srgbClr val="569CD6"/>
                </a:solidFill>
                <a:effectLst/>
                <a:latin typeface="Courier New" panose="02070309020205020404" pitchFamily="49" charset="0"/>
              </a:rPr>
              <a:t>POD</a:t>
            </a:r>
            <a:r>
              <a:rPr lang="en-US" sz="1600" b="0" dirty="0">
                <a:solidFill>
                  <a:srgbClr val="D4D4D4"/>
                </a:solidFill>
                <a:effectLst/>
                <a:latin typeface="Courier New" panose="02070309020205020404" pitchFamily="49" charset="0"/>
              </a:rPr>
              <a:t> </a:t>
            </a:r>
            <a:r>
              <a:rPr lang="en-US" sz="1600" b="0" dirty="0" err="1">
                <a:solidFill>
                  <a:srgbClr val="CE9178"/>
                </a:solidFill>
                <a:effectLst/>
                <a:latin typeface="Courier New" panose="02070309020205020404" pitchFamily="49" charset="0"/>
              </a:rPr>
              <a:t>myapp</a:t>
            </a:r>
            <a:r>
              <a:rPr lang="en-US" sz="1600" b="0" dirty="0">
                <a:solidFill>
                  <a:srgbClr val="CE9178"/>
                </a:solidFill>
                <a:effectLst/>
                <a:latin typeface="Courier New" panose="02070309020205020404" pitchFamily="49" charset="0"/>
              </a:rPr>
              <a:t>-pod</a:t>
            </a:r>
            <a:endParaRPr lang="en-US" sz="1600" b="0" dirty="0">
              <a:solidFill>
                <a:srgbClr val="D4D4D4"/>
              </a:solidFill>
              <a:effectLst/>
              <a:latin typeface="Courier New" panose="02070309020205020404" pitchFamily="49"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Rounded Corners 337">
            <a:extLst>
              <a:ext uri="{FF2B5EF4-FFF2-40B4-BE49-F238E27FC236}">
                <a16:creationId xmlns:a16="http://schemas.microsoft.com/office/drawing/2014/main" id="{6109A288-440F-8A9E-7B87-8F07F28FB2E7}"/>
              </a:ext>
            </a:extLst>
          </p:cNvPr>
          <p:cNvSpPr/>
          <p:nvPr/>
        </p:nvSpPr>
        <p:spPr bwMode="auto">
          <a:xfrm flipV="1">
            <a:off x="9575947" y="1933410"/>
            <a:ext cx="2301114" cy="334978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53499261-D2CD-9DD8-E5A6-9AB5E220D0C7}"/>
              </a:ext>
            </a:extLst>
          </p:cNvPr>
          <p:cNvSpPr/>
          <p:nvPr/>
        </p:nvSpPr>
        <p:spPr bwMode="auto">
          <a:xfrm>
            <a:off x="10165095" y="3264571"/>
            <a:ext cx="1122817" cy="719666"/>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algn="ctr" defTabSz="932472" fontAlgn="base">
              <a:spcBef>
                <a:spcPct val="0"/>
              </a:spcBef>
              <a:spcAft>
                <a:spcPct val="0"/>
              </a:spcAft>
              <a:defRPr/>
            </a:pPr>
            <a:r>
              <a:rPr lang="en-US" sz="1600" b="0" dirty="0">
                <a:solidFill>
                  <a:srgbClr val="569CD6"/>
                </a:solidFill>
                <a:effectLst/>
                <a:latin typeface="Courier New" panose="02070309020205020404" pitchFamily="49" charset="0"/>
              </a:rPr>
              <a:t>POD</a:t>
            </a:r>
            <a:r>
              <a:rPr lang="en-US" sz="1600" b="0" dirty="0">
                <a:solidFill>
                  <a:srgbClr val="D4D4D4"/>
                </a:solidFill>
                <a:effectLst/>
                <a:latin typeface="Courier New" panose="02070309020205020404" pitchFamily="49" charset="0"/>
              </a:rPr>
              <a:t> </a:t>
            </a:r>
            <a:r>
              <a:rPr lang="en-US" sz="1600" b="0" dirty="0" err="1">
                <a:solidFill>
                  <a:srgbClr val="CE9178"/>
                </a:solidFill>
                <a:effectLst/>
                <a:latin typeface="Courier New" panose="02070309020205020404" pitchFamily="49" charset="0"/>
              </a:rPr>
              <a:t>myapp</a:t>
            </a:r>
            <a:r>
              <a:rPr lang="en-US" sz="1600" b="0" dirty="0">
                <a:solidFill>
                  <a:srgbClr val="CE9178"/>
                </a:solidFill>
                <a:effectLst/>
                <a:latin typeface="Courier New" panose="02070309020205020404" pitchFamily="49" charset="0"/>
              </a:rPr>
              <a:t>-pod</a:t>
            </a:r>
            <a:endParaRPr lang="en-US" sz="1600" b="0" dirty="0">
              <a:solidFill>
                <a:srgbClr val="D4D4D4"/>
              </a:solidFill>
              <a:effectLst/>
              <a:latin typeface="Courier New" panose="02070309020205020404" pitchFamily="49"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EAFD6F11-D8A1-1830-D715-3E60E3F30223}"/>
              </a:ext>
            </a:extLst>
          </p:cNvPr>
          <p:cNvSpPr txBox="1"/>
          <p:nvPr/>
        </p:nvSpPr>
        <p:spPr>
          <a:xfrm rot="5400000">
            <a:off x="5953872" y="3367132"/>
            <a:ext cx="1160635"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Segoe UI"/>
                <a:ea typeface="+mn-ea"/>
                <a:cs typeface="+mn-cs"/>
              </a:rPr>
              <a:t>Service</a:t>
            </a:r>
          </a:p>
        </p:txBody>
      </p:sp>
      <p:sp>
        <p:nvSpPr>
          <p:cNvPr id="7" name="TextBox 6">
            <a:extLst>
              <a:ext uri="{FF2B5EF4-FFF2-40B4-BE49-F238E27FC236}">
                <a16:creationId xmlns:a16="http://schemas.microsoft.com/office/drawing/2014/main" id="{CC8891AF-D0FF-BE33-CD15-182B993814F3}"/>
              </a:ext>
            </a:extLst>
          </p:cNvPr>
          <p:cNvSpPr txBox="1"/>
          <p:nvPr/>
        </p:nvSpPr>
        <p:spPr>
          <a:xfrm rot="5400000">
            <a:off x="5604596" y="3443705"/>
            <a:ext cx="1269675" cy="246221"/>
          </a:xfrm>
          <a:prstGeom prst="rect">
            <a:avLst/>
          </a:prstGeom>
          <a:noFill/>
        </p:spPr>
        <p:txBody>
          <a:bodyPr wrap="square">
            <a:spAutoFit/>
          </a:bodyPr>
          <a:lstStyle/>
          <a:p>
            <a:r>
              <a:rPr lang="en-US" sz="1000" b="1" dirty="0" err="1">
                <a:solidFill>
                  <a:srgbClr val="CE9178"/>
                </a:solidFill>
                <a:effectLst/>
                <a:latin typeface="Courier New" panose="02070309020205020404" pitchFamily="49" charset="0"/>
              </a:rPr>
              <a:t>helloworld</a:t>
            </a:r>
            <a:r>
              <a:rPr lang="en-US" sz="1000" b="1" dirty="0">
                <a:solidFill>
                  <a:srgbClr val="CE9178"/>
                </a:solidFill>
                <a:effectLst/>
                <a:latin typeface="Courier New" panose="02070309020205020404" pitchFamily="49" charset="0"/>
              </a:rPr>
              <a:t>-one</a:t>
            </a:r>
            <a:r>
              <a:rPr lang="en-US" sz="1000" b="1" dirty="0">
                <a:solidFill>
                  <a:srgbClr val="D4D4D4"/>
                </a:solidFill>
                <a:effectLst/>
                <a:latin typeface="Courier New" panose="02070309020205020404" pitchFamily="49" charset="0"/>
              </a:rPr>
              <a:t> </a:t>
            </a:r>
          </a:p>
        </p:txBody>
      </p:sp>
      <p:pic>
        <p:nvPicPr>
          <p:cNvPr id="1026" name="Picture 2" descr="Azure Docs">
            <a:extLst>
              <a:ext uri="{FF2B5EF4-FFF2-40B4-BE49-F238E27FC236}">
                <a16:creationId xmlns:a16="http://schemas.microsoft.com/office/drawing/2014/main" id="{625310B0-3DF4-31EC-86E2-40BBC2196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290" y="3297595"/>
            <a:ext cx="423025" cy="4230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82891E-524E-D93B-4D2D-096B0D86EFF4}"/>
              </a:ext>
            </a:extLst>
          </p:cNvPr>
          <p:cNvSpPr txBox="1"/>
          <p:nvPr/>
        </p:nvSpPr>
        <p:spPr>
          <a:xfrm>
            <a:off x="3812484" y="3753405"/>
            <a:ext cx="1356557" cy="230832"/>
          </a:xfrm>
          <a:prstGeom prst="rect">
            <a:avLst/>
          </a:prstGeom>
          <a:noFill/>
        </p:spPr>
        <p:txBody>
          <a:bodyPr wrap="square">
            <a:spAutoFit/>
          </a:bodyPr>
          <a:lstStyle/>
          <a:p>
            <a:r>
              <a:rPr lang="en-US" sz="900" b="1" dirty="0">
                <a:solidFill>
                  <a:srgbClr val="CE9178"/>
                </a:solidFill>
                <a:effectLst/>
                <a:latin typeface="Courier New" panose="02070309020205020404" pitchFamily="49" charset="0"/>
              </a:rPr>
              <a:t>20.109.235.99:80</a:t>
            </a:r>
            <a:endParaRPr lang="en-US" sz="900" b="1" dirty="0">
              <a:solidFill>
                <a:srgbClr val="D4D4D4"/>
              </a:solidFill>
              <a:effectLst/>
              <a:latin typeface="Courier New" panose="02070309020205020404" pitchFamily="49" charset="0"/>
            </a:endParaRPr>
          </a:p>
        </p:txBody>
      </p:sp>
      <p:sp>
        <p:nvSpPr>
          <p:cNvPr id="10" name="Rectangle: Rounded Corners 337">
            <a:extLst>
              <a:ext uri="{FF2B5EF4-FFF2-40B4-BE49-F238E27FC236}">
                <a16:creationId xmlns:a16="http://schemas.microsoft.com/office/drawing/2014/main" id="{88833A46-D74A-369E-3094-3C35738FCCAB}"/>
              </a:ext>
            </a:extLst>
          </p:cNvPr>
          <p:cNvSpPr/>
          <p:nvPr/>
        </p:nvSpPr>
        <p:spPr bwMode="auto">
          <a:xfrm flipV="1">
            <a:off x="5238914" y="1369512"/>
            <a:ext cx="6885354" cy="421002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B2898FAD-F11D-5C41-AF6B-3CDAD0E3A522}"/>
              </a:ext>
            </a:extLst>
          </p:cNvPr>
          <p:cNvSpPr txBox="1"/>
          <p:nvPr/>
        </p:nvSpPr>
        <p:spPr>
          <a:xfrm>
            <a:off x="3842132" y="3033978"/>
            <a:ext cx="1356557" cy="230832"/>
          </a:xfrm>
          <a:prstGeom prst="rect">
            <a:avLst/>
          </a:prstGeom>
          <a:noFill/>
        </p:spPr>
        <p:txBody>
          <a:bodyPr wrap="square">
            <a:spAutoFit/>
          </a:bodyPr>
          <a:lstStyle/>
          <a:p>
            <a:r>
              <a:rPr lang="en-US" sz="900" b="1" dirty="0">
                <a:solidFill>
                  <a:srgbClr val="CE9178"/>
                </a:solidFill>
                <a:effectLst/>
                <a:latin typeface="Courier New" panose="02070309020205020404" pitchFamily="49" charset="0"/>
              </a:rPr>
              <a:t>Load Balancer</a:t>
            </a:r>
            <a:endParaRPr lang="en-US" sz="900" b="1" dirty="0">
              <a:solidFill>
                <a:srgbClr val="D4D4D4"/>
              </a:solidFill>
              <a:effectLst/>
              <a:latin typeface="Courier New" panose="02070309020205020404" pitchFamily="49" charset="0"/>
            </a:endParaRPr>
          </a:p>
        </p:txBody>
      </p:sp>
      <p:cxnSp>
        <p:nvCxnSpPr>
          <p:cNvPr id="14" name="Straight Arrow Connector 13">
            <a:extLst>
              <a:ext uri="{FF2B5EF4-FFF2-40B4-BE49-F238E27FC236}">
                <a16:creationId xmlns:a16="http://schemas.microsoft.com/office/drawing/2014/main" id="{8721A9E9-307C-74A8-D693-AB122DD1CE3C}"/>
              </a:ext>
            </a:extLst>
          </p:cNvPr>
          <p:cNvCxnSpPr>
            <a:stCxn id="30" idx="3"/>
            <a:endCxn id="27" idx="1"/>
          </p:cNvCxnSpPr>
          <p:nvPr/>
        </p:nvCxnSpPr>
        <p:spPr>
          <a:xfrm>
            <a:off x="5058701" y="3539224"/>
            <a:ext cx="71469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42202752-91A2-D7EC-3EC8-6CA7BC62A3E8}"/>
              </a:ext>
            </a:extLst>
          </p:cNvPr>
          <p:cNvSpPr txBox="1"/>
          <p:nvPr/>
        </p:nvSpPr>
        <p:spPr>
          <a:xfrm rot="5400000">
            <a:off x="5285576" y="3421652"/>
            <a:ext cx="1269675" cy="369332"/>
          </a:xfrm>
          <a:prstGeom prst="rect">
            <a:avLst/>
          </a:prstGeom>
          <a:noFill/>
        </p:spPr>
        <p:txBody>
          <a:bodyPr wrap="square">
            <a:spAutoFit/>
          </a:bodyPr>
          <a:lstStyle/>
          <a:p>
            <a:r>
              <a:rPr lang="en-US" sz="900" b="1" dirty="0">
                <a:solidFill>
                  <a:srgbClr val="CE9178"/>
                </a:solidFill>
                <a:effectLst/>
                <a:latin typeface="Courier New" panose="02070309020205020404" pitchFamily="49" charset="0"/>
              </a:rPr>
              <a:t>10.0.131.235:80</a:t>
            </a:r>
            <a:endParaRPr lang="en-US" sz="900" b="1" dirty="0">
              <a:solidFill>
                <a:srgbClr val="D4D4D4"/>
              </a:solidFill>
              <a:effectLst/>
              <a:latin typeface="Courier New" panose="02070309020205020404" pitchFamily="49" charset="0"/>
            </a:endParaRPr>
          </a:p>
          <a:p>
            <a:r>
              <a:rPr lang="en-US" sz="900" b="1" dirty="0">
                <a:solidFill>
                  <a:srgbClr val="D4D4D4"/>
                </a:solidFill>
                <a:effectLst/>
                <a:latin typeface="Courier New" panose="02070309020205020404" pitchFamily="49" charset="0"/>
              </a:rPr>
              <a:t> </a:t>
            </a:r>
          </a:p>
        </p:txBody>
      </p:sp>
    </p:spTree>
    <p:extLst>
      <p:ext uri="{BB962C8B-B14F-4D97-AF65-F5344CB8AC3E}">
        <p14:creationId xmlns:p14="http://schemas.microsoft.com/office/powerpoint/2010/main" val="305470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28" grpId="0"/>
      <p:bldP spid="31" grpId="0"/>
      <p:bldP spid="33" grpId="0"/>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Service Manifest file</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11" name="TextBox 10">
            <a:extLst>
              <a:ext uri="{FF2B5EF4-FFF2-40B4-BE49-F238E27FC236}">
                <a16:creationId xmlns:a16="http://schemas.microsoft.com/office/drawing/2014/main" id="{46F4041D-5750-DB7A-F439-79F41E8D05A3}"/>
              </a:ext>
            </a:extLst>
          </p:cNvPr>
          <p:cNvSpPr txBox="1"/>
          <p:nvPr/>
        </p:nvSpPr>
        <p:spPr>
          <a:xfrm>
            <a:off x="2835486" y="2374486"/>
            <a:ext cx="4323527" cy="400110"/>
          </a:xfrm>
          <a:prstGeom prst="rect">
            <a:avLst/>
          </a:prstGeom>
          <a:noFill/>
        </p:spPr>
        <p:txBody>
          <a:bodyPr wrap="square" rtlCol="0">
            <a:spAutoFit/>
          </a:bodyPr>
          <a:lstStyle/>
          <a:p>
            <a:r>
              <a:rPr lang="en-US" sz="1000" b="0" i="0" u="none" strike="noStrike" dirty="0">
                <a:solidFill>
                  <a:schemeClr val="bg1"/>
                </a:solidFill>
                <a:effectLst/>
                <a:latin typeface="open sans" panose="020B0606030504020204" pitchFamily="34" charset="0"/>
              </a:rPr>
              <a:t>Data that helps uniquely identify the object, including a </a:t>
            </a:r>
            <a:r>
              <a:rPr lang="en-US" sz="1000" dirty="0">
                <a:solidFill>
                  <a:schemeClr val="bg1"/>
                </a:solidFill>
              </a:rPr>
              <a:t>name</a:t>
            </a:r>
            <a:r>
              <a:rPr lang="en-US" sz="1000" b="0" i="0" u="none" strike="noStrike" dirty="0">
                <a:solidFill>
                  <a:schemeClr val="bg1"/>
                </a:solidFill>
                <a:effectLst/>
                <a:latin typeface="open sans" panose="020B0606030504020204" pitchFamily="34" charset="0"/>
              </a:rPr>
              <a:t> string, </a:t>
            </a:r>
            <a:r>
              <a:rPr lang="en-US" sz="1000" dirty="0">
                <a:solidFill>
                  <a:schemeClr val="bg1"/>
                </a:solidFill>
              </a:rPr>
              <a:t>UID</a:t>
            </a:r>
            <a:r>
              <a:rPr lang="en-US" sz="1000" b="0" i="0" u="none" strike="noStrike" dirty="0">
                <a:solidFill>
                  <a:schemeClr val="bg1"/>
                </a:solidFill>
                <a:effectLst/>
                <a:latin typeface="open sans" panose="020B0606030504020204" pitchFamily="34" charset="0"/>
              </a:rPr>
              <a:t>, and optional </a:t>
            </a:r>
            <a:r>
              <a:rPr lang="en-US" sz="1000" dirty="0">
                <a:solidFill>
                  <a:schemeClr val="bg1"/>
                </a:solidFill>
              </a:rPr>
              <a:t>namespace</a:t>
            </a:r>
            <a:endParaRPr lang="en-US" sz="1000" dirty="0">
              <a:ln>
                <a:solidFill>
                  <a:schemeClr val="bg1"/>
                </a:solidFill>
              </a:ln>
              <a:solidFill>
                <a:schemeClr val="bg1"/>
              </a:solidFill>
              <a:latin typeface="+mj-lt"/>
              <a:cs typeface="Kannada MN" pitchFamily="2" charset="0"/>
            </a:endParaRPr>
          </a:p>
        </p:txBody>
      </p:sp>
      <p:sp>
        <p:nvSpPr>
          <p:cNvPr id="16" name="TextBox 15">
            <a:extLst>
              <a:ext uri="{FF2B5EF4-FFF2-40B4-BE49-F238E27FC236}">
                <a16:creationId xmlns:a16="http://schemas.microsoft.com/office/drawing/2014/main" id="{3F007885-0F53-6D0D-A583-550145F4BE61}"/>
              </a:ext>
            </a:extLst>
          </p:cNvPr>
          <p:cNvSpPr txBox="1"/>
          <p:nvPr/>
        </p:nvSpPr>
        <p:spPr>
          <a:xfrm>
            <a:off x="2652151" y="3462605"/>
            <a:ext cx="4323527" cy="246221"/>
          </a:xfrm>
          <a:prstGeom prst="rect">
            <a:avLst/>
          </a:prstGeom>
          <a:noFill/>
        </p:spPr>
        <p:txBody>
          <a:bodyPr wrap="square" rtlCol="0">
            <a:spAutoFit/>
          </a:bodyPr>
          <a:lstStyle/>
          <a:p>
            <a:r>
              <a:rPr lang="en-US" sz="1000" b="0" i="0" u="none" strike="noStrike" dirty="0">
                <a:solidFill>
                  <a:schemeClr val="bg1"/>
                </a:solidFill>
                <a:effectLst/>
                <a:latin typeface="open sans" panose="020B0606030504020204" pitchFamily="34" charset="0"/>
              </a:rPr>
              <a:t>What state you desire for the object</a:t>
            </a:r>
            <a:endParaRPr lang="en-US" sz="1000" dirty="0">
              <a:ln>
                <a:solidFill>
                  <a:schemeClr val="bg1"/>
                </a:solidFill>
              </a:ln>
              <a:solidFill>
                <a:schemeClr val="bg1"/>
              </a:solidFill>
              <a:latin typeface="+mj-lt"/>
              <a:cs typeface="Kannada MN" pitchFamily="2" charset="0"/>
            </a:endParaRPr>
          </a:p>
        </p:txBody>
      </p:sp>
      <p:sp>
        <p:nvSpPr>
          <p:cNvPr id="25" name="TextBox 24">
            <a:extLst>
              <a:ext uri="{FF2B5EF4-FFF2-40B4-BE49-F238E27FC236}">
                <a16:creationId xmlns:a16="http://schemas.microsoft.com/office/drawing/2014/main" id="{D3164392-BF21-7568-650C-5604B655B95D}"/>
              </a:ext>
            </a:extLst>
          </p:cNvPr>
          <p:cNvSpPr txBox="1"/>
          <p:nvPr/>
        </p:nvSpPr>
        <p:spPr>
          <a:xfrm>
            <a:off x="3473249" y="3749649"/>
            <a:ext cx="4323527" cy="246221"/>
          </a:xfrm>
          <a:prstGeom prst="rect">
            <a:avLst/>
          </a:prstGeom>
          <a:noFill/>
        </p:spPr>
        <p:txBody>
          <a:bodyPr wrap="square" rtlCol="0">
            <a:spAutoFit/>
          </a:bodyPr>
          <a:lstStyle/>
          <a:p>
            <a:r>
              <a:rPr lang="en-US" sz="1000" b="0" i="0" u="none" strike="noStrike" dirty="0">
                <a:solidFill>
                  <a:schemeClr val="bg1"/>
                </a:solidFill>
                <a:effectLst/>
                <a:latin typeface="open sans" panose="020B0606030504020204" pitchFamily="34" charset="0"/>
              </a:rPr>
              <a:t>List / Array</a:t>
            </a:r>
            <a:endParaRPr lang="en-US" sz="1000" dirty="0">
              <a:ln>
                <a:solidFill>
                  <a:schemeClr val="bg1"/>
                </a:solidFill>
              </a:ln>
              <a:solidFill>
                <a:schemeClr val="bg1"/>
              </a:solidFill>
              <a:latin typeface="+mj-lt"/>
              <a:cs typeface="Kannada MN" pitchFamily="2"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FC1CC91A-967B-B572-F41E-44BF9BCA9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3" y="1451263"/>
            <a:ext cx="11536800" cy="3955473"/>
          </a:xfrm>
          <a:prstGeom prst="rect">
            <a:avLst/>
          </a:prstGeom>
        </p:spPr>
      </p:pic>
    </p:spTree>
    <p:extLst>
      <p:ext uri="{BB962C8B-B14F-4D97-AF65-F5344CB8AC3E}">
        <p14:creationId xmlns:p14="http://schemas.microsoft.com/office/powerpoint/2010/main" val="197656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125752" y="-20123"/>
            <a:ext cx="236552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Service</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16" name="TextBox 15">
            <a:extLst>
              <a:ext uri="{FF2B5EF4-FFF2-40B4-BE49-F238E27FC236}">
                <a16:creationId xmlns:a16="http://schemas.microsoft.com/office/drawing/2014/main" id="{3F007885-0F53-6D0D-A583-550145F4BE61}"/>
              </a:ext>
            </a:extLst>
          </p:cNvPr>
          <p:cNvSpPr txBox="1"/>
          <p:nvPr/>
        </p:nvSpPr>
        <p:spPr>
          <a:xfrm>
            <a:off x="2652151" y="3462605"/>
            <a:ext cx="4323527" cy="246221"/>
          </a:xfrm>
          <a:prstGeom prst="rect">
            <a:avLst/>
          </a:prstGeom>
          <a:noFill/>
        </p:spPr>
        <p:txBody>
          <a:bodyPr wrap="square" rtlCol="0">
            <a:spAutoFit/>
          </a:bodyPr>
          <a:lstStyle/>
          <a:p>
            <a:r>
              <a:rPr lang="en-US" sz="1000" b="0" i="0" u="none" strike="noStrike" dirty="0">
                <a:solidFill>
                  <a:schemeClr val="bg1"/>
                </a:solidFill>
                <a:effectLst/>
                <a:latin typeface="open sans" panose="020B0606030504020204" pitchFamily="34" charset="0"/>
              </a:rPr>
              <a:t>What state you desire for the object</a:t>
            </a:r>
            <a:endParaRPr lang="en-US" sz="1000" dirty="0">
              <a:ln>
                <a:solidFill>
                  <a:schemeClr val="bg1"/>
                </a:solidFill>
              </a:ln>
              <a:solidFill>
                <a:schemeClr val="bg1"/>
              </a:solidFill>
              <a:latin typeface="+mj-lt"/>
              <a:cs typeface="Kannada MN" pitchFamily="2" charset="0"/>
            </a:endParaRPr>
          </a:p>
        </p:txBody>
      </p:sp>
      <p:sp>
        <p:nvSpPr>
          <p:cNvPr id="25" name="TextBox 24">
            <a:extLst>
              <a:ext uri="{FF2B5EF4-FFF2-40B4-BE49-F238E27FC236}">
                <a16:creationId xmlns:a16="http://schemas.microsoft.com/office/drawing/2014/main" id="{D3164392-BF21-7568-650C-5604B655B95D}"/>
              </a:ext>
            </a:extLst>
          </p:cNvPr>
          <p:cNvSpPr txBox="1"/>
          <p:nvPr/>
        </p:nvSpPr>
        <p:spPr>
          <a:xfrm>
            <a:off x="3473249" y="3749649"/>
            <a:ext cx="4323527" cy="246221"/>
          </a:xfrm>
          <a:prstGeom prst="rect">
            <a:avLst/>
          </a:prstGeom>
          <a:noFill/>
        </p:spPr>
        <p:txBody>
          <a:bodyPr wrap="square" rtlCol="0">
            <a:spAutoFit/>
          </a:bodyPr>
          <a:lstStyle/>
          <a:p>
            <a:r>
              <a:rPr lang="en-US" sz="1000" b="0" i="0" u="none" strike="noStrike" dirty="0">
                <a:solidFill>
                  <a:schemeClr val="bg1"/>
                </a:solidFill>
                <a:effectLst/>
                <a:latin typeface="open sans" panose="020B0606030504020204" pitchFamily="34" charset="0"/>
              </a:rPr>
              <a:t>List / Array</a:t>
            </a:r>
            <a:endParaRPr lang="en-US" sz="1000" dirty="0">
              <a:ln>
                <a:solidFill>
                  <a:schemeClr val="bg1"/>
                </a:solidFill>
              </a:ln>
              <a:solidFill>
                <a:schemeClr val="bg1"/>
              </a:solidFill>
              <a:latin typeface="+mj-lt"/>
              <a:cs typeface="Kannada MN" pitchFamily="2" charset="0"/>
            </a:endParaRPr>
          </a:p>
        </p:txBody>
      </p:sp>
      <p:sp>
        <p:nvSpPr>
          <p:cNvPr id="10" name="Title 16">
            <a:extLst>
              <a:ext uri="{FF2B5EF4-FFF2-40B4-BE49-F238E27FC236}">
                <a16:creationId xmlns:a16="http://schemas.microsoft.com/office/drawing/2014/main" id="{8A970AB6-A276-E908-7F99-B887F9815B67}"/>
              </a:ext>
            </a:extLst>
          </p:cNvPr>
          <p:cNvSpPr txBox="1">
            <a:spLocks/>
          </p:cNvSpPr>
          <p:nvPr/>
        </p:nvSpPr>
        <p:spPr>
          <a:xfrm>
            <a:off x="336826" y="739274"/>
            <a:ext cx="236552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Service YAML</a:t>
            </a:r>
            <a:endParaRPr kumimoji="0" lang="en-US" sz="24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 name="Title 16">
            <a:extLst>
              <a:ext uri="{FF2B5EF4-FFF2-40B4-BE49-F238E27FC236}">
                <a16:creationId xmlns:a16="http://schemas.microsoft.com/office/drawing/2014/main" id="{A37F841D-BE66-27FB-76E6-E91A32F5B0CE}"/>
              </a:ext>
            </a:extLst>
          </p:cNvPr>
          <p:cNvSpPr txBox="1">
            <a:spLocks/>
          </p:cNvSpPr>
          <p:nvPr/>
        </p:nvSpPr>
        <p:spPr>
          <a:xfrm>
            <a:off x="5918669" y="692648"/>
            <a:ext cx="236552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POD YAML</a:t>
            </a:r>
            <a:endParaRPr kumimoji="0" lang="en-US" sz="24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1FDF1615-860D-1C8B-E845-C35709F3E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2" y="1149429"/>
            <a:ext cx="5312968" cy="349250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12DA62E1-6281-C747-8D93-CF613A050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577" y="1186584"/>
            <a:ext cx="6116783" cy="3518738"/>
          </a:xfrm>
          <a:prstGeom prst="rect">
            <a:avLst/>
          </a:prstGeom>
        </p:spPr>
      </p:pic>
      <p:cxnSp>
        <p:nvCxnSpPr>
          <p:cNvPr id="18" name="Elbow Connector 17">
            <a:extLst>
              <a:ext uri="{FF2B5EF4-FFF2-40B4-BE49-F238E27FC236}">
                <a16:creationId xmlns:a16="http://schemas.microsoft.com/office/drawing/2014/main" id="{F3BCC54A-6252-6B49-206E-C188F9D4556E}"/>
              </a:ext>
            </a:extLst>
          </p:cNvPr>
          <p:cNvCxnSpPr>
            <a:cxnSpLocks/>
          </p:cNvCxnSpPr>
          <p:nvPr/>
        </p:nvCxnSpPr>
        <p:spPr>
          <a:xfrm flipV="1">
            <a:off x="4313288" y="2822843"/>
            <a:ext cx="1908464" cy="1607348"/>
          </a:xfrm>
          <a:prstGeom prst="bentConnector3">
            <a:avLst/>
          </a:prstGeom>
          <a:ln>
            <a:headEnd type="triangle"/>
            <a:tailEnd type="triangle"/>
          </a:ln>
        </p:spPr>
        <p:style>
          <a:lnRef idx="3">
            <a:schemeClr val="accent2"/>
          </a:lnRef>
          <a:fillRef idx="0">
            <a:schemeClr val="accent2"/>
          </a:fillRef>
          <a:effectRef idx="2">
            <a:schemeClr val="accent2"/>
          </a:effectRef>
          <a:fontRef idx="minor">
            <a:schemeClr val="tx1"/>
          </a:fontRef>
        </p:style>
      </p:cxnSp>
      <p:pic>
        <p:nvPicPr>
          <p:cNvPr id="21" name="Picture 20" descr="A picture containing text&#10;&#10;Description automatically generated">
            <a:extLst>
              <a:ext uri="{FF2B5EF4-FFF2-40B4-BE49-F238E27FC236}">
                <a16:creationId xmlns:a16="http://schemas.microsoft.com/office/drawing/2014/main" id="{249EEA53-48FA-7FE6-6E2C-22DC7B59E3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2707" y="5845617"/>
            <a:ext cx="5664200" cy="736600"/>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FF5D66E2-D82C-A68C-7488-B605A62F78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851967"/>
            <a:ext cx="4925291" cy="723900"/>
          </a:xfrm>
          <a:prstGeom prst="rect">
            <a:avLst/>
          </a:prstGeom>
        </p:spPr>
      </p:pic>
      <p:sp>
        <p:nvSpPr>
          <p:cNvPr id="26" name="TextBox 25">
            <a:extLst>
              <a:ext uri="{FF2B5EF4-FFF2-40B4-BE49-F238E27FC236}">
                <a16:creationId xmlns:a16="http://schemas.microsoft.com/office/drawing/2014/main" id="{12C6290E-7441-70E2-4397-4B06D79EF0A7}"/>
              </a:ext>
            </a:extLst>
          </p:cNvPr>
          <p:cNvSpPr txBox="1"/>
          <p:nvPr/>
        </p:nvSpPr>
        <p:spPr>
          <a:xfrm>
            <a:off x="200025" y="5228369"/>
            <a:ext cx="6177394" cy="646331"/>
          </a:xfrm>
          <a:prstGeom prst="rect">
            <a:avLst/>
          </a:prstGeom>
          <a:noFill/>
        </p:spPr>
        <p:txBody>
          <a:bodyPr wrap="square">
            <a:spAutoFit/>
          </a:bodyPr>
          <a:lstStyle/>
          <a:p>
            <a:r>
              <a:rPr lang="en-US" sz="1800" dirty="0">
                <a:latin typeface="Cambria" panose="02040503050406030204" pitchFamily="18" charset="0"/>
                <a:cs typeface="Kohinoor Bangla" panose="02000000000000000000" pitchFamily="2" charset="77"/>
              </a:rPr>
              <a:t>MicroService#2 - </a:t>
            </a:r>
            <a:r>
              <a:rPr lang="en-US" b="0" dirty="0">
                <a:solidFill>
                  <a:srgbClr val="800000"/>
                </a:solidFill>
                <a:effectLst/>
                <a:latin typeface="Cambria" panose="02040503050406030204" pitchFamily="18" charset="0"/>
              </a:rPr>
              <a:t>name</a:t>
            </a:r>
            <a:r>
              <a:rPr lang="en-US" b="0" dirty="0">
                <a:solidFill>
                  <a:srgbClr val="000000"/>
                </a:solidFill>
                <a:effectLst/>
                <a:latin typeface="Cambria" panose="02040503050406030204" pitchFamily="18" charset="0"/>
              </a:rPr>
              <a:t>: </a:t>
            </a:r>
            <a:r>
              <a:rPr lang="en-US" b="0" dirty="0">
                <a:solidFill>
                  <a:srgbClr val="0000FF"/>
                </a:solidFill>
                <a:effectLst/>
                <a:latin typeface="Cambria" panose="02040503050406030204" pitchFamily="18" charset="0"/>
              </a:rPr>
              <a:t>employee-cert-pod</a:t>
            </a:r>
            <a:endParaRPr lang="en-US" b="0" dirty="0">
              <a:solidFill>
                <a:srgbClr val="000000"/>
              </a:solidFill>
              <a:effectLst/>
              <a:latin typeface="Cambria" panose="02040503050406030204" pitchFamily="18" charset="0"/>
            </a:endParaRPr>
          </a:p>
          <a:p>
            <a:endParaRPr lang="en-US" dirty="0"/>
          </a:p>
        </p:txBody>
      </p:sp>
    </p:spTree>
    <p:extLst>
      <p:ext uri="{BB962C8B-B14F-4D97-AF65-F5344CB8AC3E}">
        <p14:creationId xmlns:p14="http://schemas.microsoft.com/office/powerpoint/2010/main" val="220717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2136" y="341221"/>
            <a:ext cx="2156246" cy="402302"/>
          </a:xfrm>
        </p:spPr>
        <p:txBody>
          <a:bodyPr/>
          <a:lstStyle/>
          <a:p>
            <a:r>
              <a:rPr lang="en-US" dirty="0"/>
              <a:t>Service Types</a:t>
            </a:r>
            <a:endParaRPr lang="en-US" dirty="0">
              <a:solidFill>
                <a:srgbClr val="0F78D4"/>
              </a:solidFill>
            </a:endParaRPr>
          </a:p>
        </p:txBody>
      </p:sp>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96797" y="1774007"/>
            <a:ext cx="227156" cy="263640"/>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73538"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385251"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pic>
        <p:nvPicPr>
          <p:cNvPr id="2" name="Graphic 1">
            <a:extLst>
              <a:ext uri="{FF2B5EF4-FFF2-40B4-BE49-F238E27FC236}">
                <a16:creationId xmlns:a16="http://schemas.microsoft.com/office/drawing/2014/main" id="{3FFB635D-1F69-5DA8-C338-D36BDB9EF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336" y="177064"/>
            <a:ext cx="730617" cy="730617"/>
          </a:xfrm>
          <a:prstGeom prst="rect">
            <a:avLst/>
          </a:prstGeom>
        </p:spPr>
      </p:pic>
      <p:sp>
        <p:nvSpPr>
          <p:cNvPr id="8" name="Title 16">
            <a:extLst>
              <a:ext uri="{FF2B5EF4-FFF2-40B4-BE49-F238E27FC236}">
                <a16:creationId xmlns:a16="http://schemas.microsoft.com/office/drawing/2014/main" id="{70A47C47-23A6-392C-240D-106D9670FF32}"/>
              </a:ext>
            </a:extLst>
          </p:cNvPr>
          <p:cNvSpPr txBox="1">
            <a:spLocks/>
          </p:cNvSpPr>
          <p:nvPr/>
        </p:nvSpPr>
        <p:spPr>
          <a:xfrm>
            <a:off x="931883" y="1188705"/>
            <a:ext cx="10721200" cy="116955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dirty="0"/>
              <a:t>LoadBalancer</a:t>
            </a:r>
          </a:p>
          <a:p>
            <a:pPr marL="0" indent="0">
              <a:buNone/>
            </a:pPr>
            <a:endParaRPr lang="en-US" b="0" dirty="0">
              <a:solidFill>
                <a:srgbClr val="D4D4D4"/>
              </a:solidFill>
              <a:effectLst/>
              <a:latin typeface="Courier New" panose="02070309020205020404" pitchFamily="49" charset="0"/>
            </a:endParaRPr>
          </a:p>
          <a:p>
            <a:pPr marL="0" indent="0">
              <a:buNone/>
            </a:pPr>
            <a:r>
              <a:rPr lang="en-US" sz="1600" b="0" dirty="0">
                <a:solidFill>
                  <a:schemeClr val="tx1"/>
                </a:solidFill>
                <a:effectLst/>
                <a:latin typeface="Cambria" panose="02040503050406030204" pitchFamily="18" charset="0"/>
              </a:rPr>
              <a:t>LoadBalancer is the most commonly used service type for Kubernetes networking. It is a standard load balancer service that runs on each pod and establishes a connection to the outside world, either to networks like the Internet, or within your datacenter. </a:t>
            </a:r>
            <a:endParaRPr lang="en-US" sz="1372" dirty="0">
              <a:solidFill>
                <a:srgbClr val="000000"/>
              </a:solidFill>
            </a:endParaRPr>
          </a:p>
        </p:txBody>
      </p:sp>
      <p:sp>
        <p:nvSpPr>
          <p:cNvPr id="13" name="Left Bracket 12">
            <a:extLst>
              <a:ext uri="{FF2B5EF4-FFF2-40B4-BE49-F238E27FC236}">
                <a16:creationId xmlns:a16="http://schemas.microsoft.com/office/drawing/2014/main" id="{0B7E6CEF-052F-A9AB-F03C-779148B1EEBF}"/>
              </a:ext>
            </a:extLst>
          </p:cNvPr>
          <p:cNvSpPr/>
          <p:nvPr/>
        </p:nvSpPr>
        <p:spPr>
          <a:xfrm>
            <a:off x="650110" y="1061655"/>
            <a:ext cx="563546" cy="5455124"/>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C3C41"/>
              </a:solidFill>
              <a:latin typeface="Segoe UI"/>
            </a:endParaRPr>
          </a:p>
        </p:txBody>
      </p:sp>
      <p:sp>
        <p:nvSpPr>
          <p:cNvPr id="15" name="Title 16">
            <a:extLst>
              <a:ext uri="{FF2B5EF4-FFF2-40B4-BE49-F238E27FC236}">
                <a16:creationId xmlns:a16="http://schemas.microsoft.com/office/drawing/2014/main" id="{BE00DC1B-2424-C551-8D62-499292BD05B0}"/>
              </a:ext>
            </a:extLst>
          </p:cNvPr>
          <p:cNvSpPr txBox="1">
            <a:spLocks/>
          </p:cNvSpPr>
          <p:nvPr/>
        </p:nvSpPr>
        <p:spPr>
          <a:xfrm>
            <a:off x="895706" y="2599297"/>
            <a:ext cx="10721200" cy="138069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dirty="0" err="1"/>
              <a:t>ClusterIP</a:t>
            </a:r>
            <a:r>
              <a:rPr lang="en-US" dirty="0"/>
              <a:t> </a:t>
            </a:r>
          </a:p>
          <a:p>
            <a:pPr marL="0" indent="0" defTabSz="914367">
              <a:buNone/>
            </a:pPr>
            <a:endParaRPr lang="en-US" dirty="0"/>
          </a:p>
          <a:p>
            <a:pPr marL="0" indent="0">
              <a:buNone/>
            </a:pPr>
            <a:r>
              <a:rPr lang="en-US" sz="1600" b="0" dirty="0" err="1">
                <a:solidFill>
                  <a:schemeClr val="tx1"/>
                </a:solidFill>
                <a:effectLst/>
                <a:latin typeface="Cambria" panose="02040503050406030204" pitchFamily="18" charset="0"/>
              </a:rPr>
              <a:t>ClusterIP</a:t>
            </a:r>
            <a:r>
              <a:rPr lang="en-US" sz="1600" b="0" dirty="0">
                <a:solidFill>
                  <a:schemeClr val="tx1"/>
                </a:solidFill>
                <a:effectLst/>
                <a:latin typeface="Cambria" panose="02040503050406030204" pitchFamily="18" charset="0"/>
              </a:rPr>
              <a:t> is the default service type in Kubernetes. It receives a cluster-internal IP address, making its pods only accessible from within the cluster. If necessary, you can set a specific </a:t>
            </a:r>
            <a:r>
              <a:rPr lang="en-US" sz="1600" dirty="0" err="1">
                <a:solidFill>
                  <a:schemeClr val="tx1"/>
                </a:solidFill>
                <a:latin typeface="Cambria" panose="02040503050406030204" pitchFamily="18" charset="0"/>
              </a:rPr>
              <a:t>C</a:t>
            </a:r>
            <a:r>
              <a:rPr lang="en-US" sz="1600" b="0" dirty="0" err="1">
                <a:solidFill>
                  <a:schemeClr val="tx1"/>
                </a:solidFill>
                <a:effectLst/>
                <a:latin typeface="Cambria" panose="02040503050406030204" pitchFamily="18" charset="0"/>
              </a:rPr>
              <a:t>lusterIP</a:t>
            </a:r>
            <a:r>
              <a:rPr lang="en-US" sz="1600" b="0" dirty="0">
                <a:solidFill>
                  <a:schemeClr val="tx1"/>
                </a:solidFill>
                <a:effectLst/>
                <a:latin typeface="Cambria" panose="02040503050406030204" pitchFamily="18" charset="0"/>
              </a:rPr>
              <a:t> in the service manifest, but it must be within the cluster IP range</a:t>
            </a:r>
          </a:p>
          <a:p>
            <a:pPr marL="0" indent="0">
              <a:buNone/>
            </a:pPr>
            <a:endParaRPr lang="en-US" sz="1372" dirty="0">
              <a:solidFill>
                <a:srgbClr val="000000"/>
              </a:solidFill>
            </a:endParaRPr>
          </a:p>
        </p:txBody>
      </p:sp>
      <p:sp>
        <p:nvSpPr>
          <p:cNvPr id="16" name="Title 16">
            <a:extLst>
              <a:ext uri="{FF2B5EF4-FFF2-40B4-BE49-F238E27FC236}">
                <a16:creationId xmlns:a16="http://schemas.microsoft.com/office/drawing/2014/main" id="{9CA2D54A-9EC2-D4E6-C2E8-CD5738EA4049}"/>
              </a:ext>
            </a:extLst>
          </p:cNvPr>
          <p:cNvSpPr txBox="1">
            <a:spLocks/>
          </p:cNvSpPr>
          <p:nvPr/>
        </p:nvSpPr>
        <p:spPr>
          <a:xfrm>
            <a:off x="895706" y="3920642"/>
            <a:ext cx="10721200" cy="1134478"/>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dirty="0"/>
              <a:t>NodePort </a:t>
            </a:r>
          </a:p>
          <a:p>
            <a:pPr marL="0" indent="0" defTabSz="914367">
              <a:buNone/>
            </a:pPr>
            <a:endParaRPr lang="en-US" dirty="0"/>
          </a:p>
          <a:p>
            <a:pPr marL="0" indent="0">
              <a:buNone/>
            </a:pPr>
            <a:r>
              <a:rPr lang="en-US" sz="1600" b="0" dirty="0">
                <a:solidFill>
                  <a:schemeClr val="tx1"/>
                </a:solidFill>
                <a:effectLst/>
                <a:latin typeface="Cambria" panose="02040503050406030204" pitchFamily="18" charset="0"/>
              </a:rPr>
              <a:t>A NodePort service builds on top of the </a:t>
            </a:r>
            <a:r>
              <a:rPr lang="en-US" sz="1600" b="0" dirty="0" err="1">
                <a:solidFill>
                  <a:schemeClr val="tx1"/>
                </a:solidFill>
                <a:effectLst/>
                <a:latin typeface="Cambria" panose="02040503050406030204" pitchFamily="18" charset="0"/>
              </a:rPr>
              <a:t>ClusterIP</a:t>
            </a:r>
            <a:r>
              <a:rPr lang="en-US" sz="1600" b="0" dirty="0">
                <a:solidFill>
                  <a:schemeClr val="tx1"/>
                </a:solidFill>
                <a:effectLst/>
                <a:latin typeface="Cambria" panose="02040503050406030204" pitchFamily="18" charset="0"/>
              </a:rPr>
              <a:t> service, exposing it to a port accessible from outside the cluster. If you do not specify a port number, Kubernetes automatically chooses a free port. </a:t>
            </a:r>
          </a:p>
          <a:p>
            <a:pPr marL="0" indent="0">
              <a:buNone/>
            </a:pPr>
            <a:endParaRPr lang="en-US" sz="1372" dirty="0">
              <a:solidFill>
                <a:srgbClr val="000000"/>
              </a:solidFill>
            </a:endParaRPr>
          </a:p>
        </p:txBody>
      </p:sp>
      <p:sp>
        <p:nvSpPr>
          <p:cNvPr id="3" name="Title 16">
            <a:extLst>
              <a:ext uri="{FF2B5EF4-FFF2-40B4-BE49-F238E27FC236}">
                <a16:creationId xmlns:a16="http://schemas.microsoft.com/office/drawing/2014/main" id="{0BF6162F-D7E6-3990-C87B-7BEFDC234F91}"/>
              </a:ext>
            </a:extLst>
          </p:cNvPr>
          <p:cNvSpPr txBox="1">
            <a:spLocks/>
          </p:cNvSpPr>
          <p:nvPr/>
        </p:nvSpPr>
        <p:spPr>
          <a:xfrm>
            <a:off x="856865" y="5241987"/>
            <a:ext cx="10721200" cy="923330"/>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dirty="0"/>
              <a:t>Ingress </a:t>
            </a:r>
          </a:p>
          <a:p>
            <a:pPr marL="0" indent="0" defTabSz="914367">
              <a:buNone/>
            </a:pPr>
            <a:endParaRPr lang="en-US" dirty="0"/>
          </a:p>
          <a:p>
            <a:pPr marL="0" indent="0">
              <a:buNone/>
            </a:pPr>
            <a:r>
              <a:rPr lang="en-US" sz="1600" b="0" dirty="0">
                <a:solidFill>
                  <a:schemeClr val="tx1"/>
                </a:solidFill>
                <a:effectLst/>
                <a:latin typeface="Cambria" panose="02040503050406030204" pitchFamily="18" charset="0"/>
              </a:rPr>
              <a:t>Ingress is not considered an official Kubernetes service, but it can be used to expose services. You can configure an Ingress service by creating rules to define which inbound connections should reach which services.</a:t>
            </a:r>
            <a:endParaRPr lang="en-US" sz="16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31002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1669" y="274741"/>
            <a:ext cx="11562588" cy="402302"/>
          </a:xfrm>
        </p:spPr>
        <p:txBody>
          <a:bodyPr/>
          <a:lstStyle/>
          <a:p>
            <a:pPr algn="l"/>
            <a:r>
              <a:rPr lang="en-US" b="1" i="0" u="none" strike="noStrike" dirty="0">
                <a:solidFill>
                  <a:srgbClr val="22222A"/>
                </a:solidFill>
                <a:effectLst/>
                <a:latin typeface="Inter"/>
              </a:rPr>
              <a:t>LoadBalancer</a:t>
            </a:r>
          </a:p>
        </p:txBody>
      </p:sp>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96797" y="1774007"/>
            <a:ext cx="227156" cy="263640"/>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73538"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385251"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6" name="Title 3">
            <a:extLst>
              <a:ext uri="{FF2B5EF4-FFF2-40B4-BE49-F238E27FC236}">
                <a16:creationId xmlns:a16="http://schemas.microsoft.com/office/drawing/2014/main" id="{B291E9DA-8FD7-F026-B7A9-4A579CC5737F}"/>
              </a:ext>
            </a:extLst>
          </p:cNvPr>
          <p:cNvSpPr txBox="1">
            <a:spLocks/>
          </p:cNvSpPr>
          <p:nvPr/>
        </p:nvSpPr>
        <p:spPr>
          <a:xfrm>
            <a:off x="193336" y="1946734"/>
            <a:ext cx="11562588" cy="159017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chemeClr val="tx1"/>
                </a:solidFill>
                <a:latin typeface="+mj-lt"/>
                <a:ea typeface="+mj-ea"/>
                <a:cs typeface="+mj-cs"/>
              </a:defRPr>
            </a:lvl1pPr>
          </a:lstStyle>
          <a:p>
            <a:endParaRPr lang="en-US" dirty="0"/>
          </a:p>
          <a:p>
            <a:r>
              <a:rPr lang="en-US" dirty="0"/>
              <a:t> </a:t>
            </a:r>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E236C8FE-E967-04CB-FB3C-A3E52D81A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785" y="1395827"/>
            <a:ext cx="5353485" cy="4759439"/>
          </a:xfrm>
          <a:prstGeom prst="rect">
            <a:avLst/>
          </a:prstGeom>
        </p:spPr>
      </p:pic>
      <p:sp>
        <p:nvSpPr>
          <p:cNvPr id="7" name="Rectangle: Rounded Corners 337">
            <a:extLst>
              <a:ext uri="{FF2B5EF4-FFF2-40B4-BE49-F238E27FC236}">
                <a16:creationId xmlns:a16="http://schemas.microsoft.com/office/drawing/2014/main" id="{21ACB6C8-15EB-CD5C-BEF8-AD80A0D967BC}"/>
              </a:ext>
            </a:extLst>
          </p:cNvPr>
          <p:cNvSpPr/>
          <p:nvPr/>
        </p:nvSpPr>
        <p:spPr bwMode="auto">
          <a:xfrm flipV="1">
            <a:off x="2335850" y="1395827"/>
            <a:ext cx="6885354" cy="51801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2835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1669" y="274741"/>
            <a:ext cx="11562588" cy="402302"/>
          </a:xfrm>
        </p:spPr>
        <p:txBody>
          <a:bodyPr/>
          <a:lstStyle/>
          <a:p>
            <a:pPr algn="l"/>
            <a:r>
              <a:rPr lang="en-US" b="1" i="0" u="none" strike="noStrike" dirty="0" err="1">
                <a:solidFill>
                  <a:srgbClr val="22222A"/>
                </a:solidFill>
                <a:effectLst/>
                <a:latin typeface="Inter"/>
              </a:rPr>
              <a:t>ClusterIP</a:t>
            </a:r>
            <a:endParaRPr lang="en-US" b="1" i="0" u="none" strike="noStrike" dirty="0">
              <a:solidFill>
                <a:srgbClr val="22222A"/>
              </a:solidFill>
              <a:effectLst/>
              <a:latin typeface="Inter"/>
            </a:endParaRPr>
          </a:p>
        </p:txBody>
      </p:sp>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96797" y="1774007"/>
            <a:ext cx="227156" cy="263640"/>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73538"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385251"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6" name="Title 3">
            <a:extLst>
              <a:ext uri="{FF2B5EF4-FFF2-40B4-BE49-F238E27FC236}">
                <a16:creationId xmlns:a16="http://schemas.microsoft.com/office/drawing/2014/main" id="{B291E9DA-8FD7-F026-B7A9-4A579CC5737F}"/>
              </a:ext>
            </a:extLst>
          </p:cNvPr>
          <p:cNvSpPr txBox="1">
            <a:spLocks/>
          </p:cNvSpPr>
          <p:nvPr/>
        </p:nvSpPr>
        <p:spPr>
          <a:xfrm>
            <a:off x="193336" y="1946734"/>
            <a:ext cx="11562588" cy="159017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chemeClr val="tx1"/>
                </a:solidFill>
                <a:latin typeface="+mj-lt"/>
                <a:ea typeface="+mj-ea"/>
                <a:cs typeface="+mj-cs"/>
              </a:defRPr>
            </a:lvl1pPr>
          </a:lstStyle>
          <a:p>
            <a:endParaRPr lang="en-US" dirty="0"/>
          </a:p>
          <a:p>
            <a:r>
              <a:rPr lang="en-US" dirty="0"/>
              <a:t> </a:t>
            </a:r>
          </a:p>
          <a:p>
            <a:endParaRPr lang="en-US" dirty="0"/>
          </a:p>
          <a:p>
            <a:endParaRPr lang="en-US" dirty="0"/>
          </a:p>
        </p:txBody>
      </p:sp>
      <p:sp>
        <p:nvSpPr>
          <p:cNvPr id="7" name="Rectangle: Rounded Corners 337">
            <a:extLst>
              <a:ext uri="{FF2B5EF4-FFF2-40B4-BE49-F238E27FC236}">
                <a16:creationId xmlns:a16="http://schemas.microsoft.com/office/drawing/2014/main" id="{21ACB6C8-15EB-CD5C-BEF8-AD80A0D967BC}"/>
              </a:ext>
            </a:extLst>
          </p:cNvPr>
          <p:cNvSpPr/>
          <p:nvPr/>
        </p:nvSpPr>
        <p:spPr bwMode="auto">
          <a:xfrm flipV="1">
            <a:off x="2335850" y="985930"/>
            <a:ext cx="6885354" cy="559003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 name="Picture 2" descr="Diagram&#10;&#10;Description automatically generated">
            <a:extLst>
              <a:ext uri="{FF2B5EF4-FFF2-40B4-BE49-F238E27FC236}">
                <a16:creationId xmlns:a16="http://schemas.microsoft.com/office/drawing/2014/main" id="{FFEED7B5-7A15-3C99-74DC-7D8F79A51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996" y="1208306"/>
            <a:ext cx="6427714" cy="4913094"/>
          </a:xfrm>
          <a:prstGeom prst="rect">
            <a:avLst/>
          </a:prstGeom>
        </p:spPr>
      </p:pic>
    </p:spTree>
    <p:extLst>
      <p:ext uri="{BB962C8B-B14F-4D97-AF65-F5344CB8AC3E}">
        <p14:creationId xmlns:p14="http://schemas.microsoft.com/office/powerpoint/2010/main" val="19019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1669" y="277120"/>
            <a:ext cx="11562588" cy="397545"/>
          </a:xfrm>
        </p:spPr>
        <p:txBody>
          <a:bodyPr/>
          <a:lstStyle/>
          <a:p>
            <a:r>
              <a:rPr lang="en-US" b="1" i="0" u="none" strike="noStrike" dirty="0">
                <a:solidFill>
                  <a:srgbClr val="22222A"/>
                </a:solidFill>
                <a:effectLst/>
                <a:latin typeface="Inter"/>
              </a:rPr>
              <a:t>NodePort</a:t>
            </a:r>
          </a:p>
        </p:txBody>
      </p:sp>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96797" y="1774007"/>
            <a:ext cx="227156" cy="263640"/>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73538"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385251"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6" name="Title 3">
            <a:extLst>
              <a:ext uri="{FF2B5EF4-FFF2-40B4-BE49-F238E27FC236}">
                <a16:creationId xmlns:a16="http://schemas.microsoft.com/office/drawing/2014/main" id="{B291E9DA-8FD7-F026-B7A9-4A579CC5737F}"/>
              </a:ext>
            </a:extLst>
          </p:cNvPr>
          <p:cNvSpPr txBox="1">
            <a:spLocks/>
          </p:cNvSpPr>
          <p:nvPr/>
        </p:nvSpPr>
        <p:spPr>
          <a:xfrm>
            <a:off x="193336" y="1946734"/>
            <a:ext cx="11562588" cy="159017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chemeClr val="tx1"/>
                </a:solidFill>
                <a:latin typeface="+mj-lt"/>
                <a:ea typeface="+mj-ea"/>
                <a:cs typeface="+mj-cs"/>
              </a:defRPr>
            </a:lvl1pPr>
          </a:lstStyle>
          <a:p>
            <a:endParaRPr lang="en-US" dirty="0"/>
          </a:p>
          <a:p>
            <a:r>
              <a:rPr lang="en-US" dirty="0"/>
              <a:t> </a:t>
            </a:r>
          </a:p>
          <a:p>
            <a:endParaRPr lang="en-US" dirty="0"/>
          </a:p>
          <a:p>
            <a:endParaRPr lang="en-US" dirty="0"/>
          </a:p>
        </p:txBody>
      </p:sp>
      <p:sp>
        <p:nvSpPr>
          <p:cNvPr id="7" name="Rectangle: Rounded Corners 337">
            <a:extLst>
              <a:ext uri="{FF2B5EF4-FFF2-40B4-BE49-F238E27FC236}">
                <a16:creationId xmlns:a16="http://schemas.microsoft.com/office/drawing/2014/main" id="{21ACB6C8-15EB-CD5C-BEF8-AD80A0D967BC}"/>
              </a:ext>
            </a:extLst>
          </p:cNvPr>
          <p:cNvSpPr/>
          <p:nvPr/>
        </p:nvSpPr>
        <p:spPr bwMode="auto">
          <a:xfrm flipV="1">
            <a:off x="2335850" y="985930"/>
            <a:ext cx="6885354" cy="559003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 name="Picture 4" descr="Diagram&#10;&#10;Description automatically generated">
            <a:extLst>
              <a:ext uri="{FF2B5EF4-FFF2-40B4-BE49-F238E27FC236}">
                <a16:creationId xmlns:a16="http://schemas.microsoft.com/office/drawing/2014/main" id="{336E3AA7-759D-0F73-E242-953916EB4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467" y="1234485"/>
            <a:ext cx="5995982" cy="5092923"/>
          </a:xfrm>
          <a:prstGeom prst="rect">
            <a:avLst/>
          </a:prstGeom>
        </p:spPr>
      </p:pic>
    </p:spTree>
    <p:extLst>
      <p:ext uri="{BB962C8B-B14F-4D97-AF65-F5344CB8AC3E}">
        <p14:creationId xmlns:p14="http://schemas.microsoft.com/office/powerpoint/2010/main" val="117813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75737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Segoe UI" panose="020B0502040204020203" pitchFamily="34" charset="0"/>
                <a:ea typeface="Times New Roman" panose="02020603050405020304" pitchFamily="18" charset="0"/>
                <a:cs typeface="Segoe UI" panose="020B0502040204020203" pitchFamily="34" charset="0"/>
              </a:rPr>
              <a:t>Service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 </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 name="Title 4">
            <a:extLst>
              <a:ext uri="{FF2B5EF4-FFF2-40B4-BE49-F238E27FC236}">
                <a16:creationId xmlns:a16="http://schemas.microsoft.com/office/drawing/2014/main" id="{4DC86BEA-8F6C-1640-05E3-829BB8CE7D6B}"/>
              </a:ext>
            </a:extLst>
          </p:cNvPr>
          <p:cNvSpPr>
            <a:spLocks noGrp="1"/>
          </p:cNvSpPr>
          <p:nvPr>
            <p:ph type="title"/>
          </p:nvPr>
        </p:nvSpPr>
        <p:spPr>
          <a:xfrm>
            <a:off x="6238429" y="925045"/>
            <a:ext cx="704285" cy="505330"/>
          </a:xfrm>
        </p:spPr>
        <p:txBody>
          <a:bodyPr>
            <a:normAutofit/>
          </a:bodyPr>
          <a:lstStyle/>
          <a:p>
            <a:pPr algn="ctr"/>
            <a:r>
              <a:rPr lang="en-US" sz="1600" dirty="0">
                <a:solidFill>
                  <a:schemeClr val="tx1"/>
                </a:solidFill>
                <a:latin typeface="Cambria" panose="02040503050406030204" pitchFamily="18" charset="0"/>
              </a:rPr>
              <a:t>AKS</a:t>
            </a:r>
          </a:p>
        </p:txBody>
      </p:sp>
      <p:pic>
        <p:nvPicPr>
          <p:cNvPr id="3" name="Graphic 2">
            <a:extLst>
              <a:ext uri="{FF2B5EF4-FFF2-40B4-BE49-F238E27FC236}">
                <a16:creationId xmlns:a16="http://schemas.microsoft.com/office/drawing/2014/main" id="{05E191D3-5032-68FA-DB61-4BB9BE9ED7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1206" y="961328"/>
            <a:ext cx="432764" cy="432764"/>
          </a:xfrm>
          <a:prstGeom prst="rect">
            <a:avLst/>
          </a:prstGeom>
        </p:spPr>
      </p:pic>
      <p:sp>
        <p:nvSpPr>
          <p:cNvPr id="4" name="Rectangle 3">
            <a:extLst>
              <a:ext uri="{FF2B5EF4-FFF2-40B4-BE49-F238E27FC236}">
                <a16:creationId xmlns:a16="http://schemas.microsoft.com/office/drawing/2014/main" id="{4E2470E6-1029-0131-856F-15FE9FA426C9}"/>
              </a:ext>
            </a:extLst>
          </p:cNvPr>
          <p:cNvSpPr/>
          <p:nvPr/>
        </p:nvSpPr>
        <p:spPr>
          <a:xfrm>
            <a:off x="5776957" y="854578"/>
            <a:ext cx="5682953" cy="5204390"/>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Rectangle 6">
            <a:extLst>
              <a:ext uri="{FF2B5EF4-FFF2-40B4-BE49-F238E27FC236}">
                <a16:creationId xmlns:a16="http://schemas.microsoft.com/office/drawing/2014/main" id="{32E3DAED-17C7-B5D8-7B7F-FA2CC9CCEECA}"/>
              </a:ext>
            </a:extLst>
          </p:cNvPr>
          <p:cNvSpPr/>
          <p:nvPr/>
        </p:nvSpPr>
        <p:spPr>
          <a:xfrm>
            <a:off x="1792941" y="513919"/>
            <a:ext cx="9968753" cy="5797234"/>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1026" name="Picture 2" descr="Top 10 Azure Services - Ecocloud Services | Software and Cloud Services">
            <a:extLst>
              <a:ext uri="{FF2B5EF4-FFF2-40B4-BE49-F238E27FC236}">
                <a16:creationId xmlns:a16="http://schemas.microsoft.com/office/drawing/2014/main" id="{3635E1A9-8A55-FB5C-1C90-FCD80B326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407" y="586175"/>
            <a:ext cx="807917" cy="8079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337">
            <a:extLst>
              <a:ext uri="{FF2B5EF4-FFF2-40B4-BE49-F238E27FC236}">
                <a16:creationId xmlns:a16="http://schemas.microsoft.com/office/drawing/2014/main" id="{EA5B7E7D-A174-B368-7428-DA6D77F6B716}"/>
              </a:ext>
            </a:extLst>
          </p:cNvPr>
          <p:cNvSpPr/>
          <p:nvPr/>
        </p:nvSpPr>
        <p:spPr bwMode="auto">
          <a:xfrm flipV="1">
            <a:off x="9154080" y="1733590"/>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 name="Picture 8">
            <a:extLst>
              <a:ext uri="{FF2B5EF4-FFF2-40B4-BE49-F238E27FC236}">
                <a16:creationId xmlns:a16="http://schemas.microsoft.com/office/drawing/2014/main" id="{3363678C-DC62-7558-3763-16CB2F548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6881" y="1962716"/>
            <a:ext cx="486180" cy="559843"/>
          </a:xfrm>
          <a:prstGeom prst="rect">
            <a:avLst/>
          </a:prstGeom>
        </p:spPr>
      </p:pic>
      <p:sp>
        <p:nvSpPr>
          <p:cNvPr id="10" name="Rectangle: Rounded Corners 337">
            <a:extLst>
              <a:ext uri="{FF2B5EF4-FFF2-40B4-BE49-F238E27FC236}">
                <a16:creationId xmlns:a16="http://schemas.microsoft.com/office/drawing/2014/main" id="{7D76AC29-DD9B-3CA4-FE2F-E956F34FA648}"/>
              </a:ext>
            </a:extLst>
          </p:cNvPr>
          <p:cNvSpPr/>
          <p:nvPr/>
        </p:nvSpPr>
        <p:spPr bwMode="auto">
          <a:xfrm flipV="1">
            <a:off x="9154080" y="3918691"/>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 name="Picture 10">
            <a:extLst>
              <a:ext uri="{FF2B5EF4-FFF2-40B4-BE49-F238E27FC236}">
                <a16:creationId xmlns:a16="http://schemas.microsoft.com/office/drawing/2014/main" id="{287B3CA0-F219-C980-6D67-D887F3A5A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6881" y="4147817"/>
            <a:ext cx="486180" cy="559843"/>
          </a:xfrm>
          <a:prstGeom prst="rect">
            <a:avLst/>
          </a:prstGeom>
        </p:spPr>
      </p:pic>
      <p:sp>
        <p:nvSpPr>
          <p:cNvPr id="13" name="Title 16">
            <a:extLst>
              <a:ext uri="{FF2B5EF4-FFF2-40B4-BE49-F238E27FC236}">
                <a16:creationId xmlns:a16="http://schemas.microsoft.com/office/drawing/2014/main" id="{7C4604FE-BF1D-E92E-9531-16C4163C972C}"/>
              </a:ext>
            </a:extLst>
          </p:cNvPr>
          <p:cNvSpPr txBox="1">
            <a:spLocks/>
          </p:cNvSpPr>
          <p:nvPr/>
        </p:nvSpPr>
        <p:spPr>
          <a:xfrm>
            <a:off x="9016817" y="2875068"/>
            <a:ext cx="193051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Employee Info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14" name="Title 16">
            <a:extLst>
              <a:ext uri="{FF2B5EF4-FFF2-40B4-BE49-F238E27FC236}">
                <a16:creationId xmlns:a16="http://schemas.microsoft.com/office/drawing/2014/main" id="{F5791C5E-4E50-10E3-74A2-83C87BF496D1}"/>
              </a:ext>
            </a:extLst>
          </p:cNvPr>
          <p:cNvSpPr txBox="1">
            <a:spLocks/>
          </p:cNvSpPr>
          <p:nvPr/>
        </p:nvSpPr>
        <p:spPr>
          <a:xfrm>
            <a:off x="9016817" y="5018002"/>
            <a:ext cx="162664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600" b="0" dirty="0">
                <a:solidFill>
                  <a:srgbClr val="000000"/>
                </a:solidFill>
                <a:latin typeface="Cambria" panose="02040503050406030204" pitchFamily="18" charset="0"/>
                <a:cs typeface="Segoe UI Light" panose="020B0502040204020203" pitchFamily="34" charset="0"/>
              </a:rPr>
              <a:t>Employee Cert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pic>
        <p:nvPicPr>
          <p:cNvPr id="16" name="Google Shape;660;p35">
            <a:extLst>
              <a:ext uri="{FF2B5EF4-FFF2-40B4-BE49-F238E27FC236}">
                <a16:creationId xmlns:a16="http://schemas.microsoft.com/office/drawing/2014/main" id="{A44A661E-AC9A-2ACD-158B-C306295F461D}"/>
              </a:ext>
            </a:extLst>
          </p:cNvPr>
          <p:cNvPicPr preferRelativeResize="0"/>
          <p:nvPr/>
        </p:nvPicPr>
        <p:blipFill>
          <a:blip r:embed="rId7">
            <a:alphaModFix/>
          </a:blip>
          <a:stretch>
            <a:fillRect/>
          </a:stretch>
        </p:blipFill>
        <p:spPr>
          <a:xfrm>
            <a:off x="6890927" y="1771034"/>
            <a:ext cx="904539" cy="912352"/>
          </a:xfrm>
          <a:prstGeom prst="rect">
            <a:avLst/>
          </a:prstGeom>
          <a:noFill/>
          <a:ln>
            <a:noFill/>
          </a:ln>
        </p:spPr>
      </p:pic>
      <p:pic>
        <p:nvPicPr>
          <p:cNvPr id="17" name="Google Shape;660;p35">
            <a:extLst>
              <a:ext uri="{FF2B5EF4-FFF2-40B4-BE49-F238E27FC236}">
                <a16:creationId xmlns:a16="http://schemas.microsoft.com/office/drawing/2014/main" id="{4740658D-4C8C-25E3-B52B-C39E59192F88}"/>
              </a:ext>
            </a:extLst>
          </p:cNvPr>
          <p:cNvPicPr preferRelativeResize="0"/>
          <p:nvPr/>
        </p:nvPicPr>
        <p:blipFill>
          <a:blip r:embed="rId7">
            <a:alphaModFix/>
          </a:blip>
          <a:stretch>
            <a:fillRect/>
          </a:stretch>
        </p:blipFill>
        <p:spPr>
          <a:xfrm>
            <a:off x="6958441" y="4053059"/>
            <a:ext cx="904539" cy="912352"/>
          </a:xfrm>
          <a:prstGeom prst="rect">
            <a:avLst/>
          </a:prstGeom>
          <a:noFill/>
          <a:ln>
            <a:noFill/>
          </a:ln>
        </p:spPr>
      </p:pic>
      <p:pic>
        <p:nvPicPr>
          <p:cNvPr id="18" name="Graphic 17">
            <a:extLst>
              <a:ext uri="{FF2B5EF4-FFF2-40B4-BE49-F238E27FC236}">
                <a16:creationId xmlns:a16="http://schemas.microsoft.com/office/drawing/2014/main" id="{A5C10177-CAF0-432F-FA53-B622868839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68851" y="4217298"/>
            <a:ext cx="748113" cy="748113"/>
          </a:xfrm>
          <a:prstGeom prst="rect">
            <a:avLst/>
          </a:prstGeom>
        </p:spPr>
      </p:pic>
      <p:pic>
        <p:nvPicPr>
          <p:cNvPr id="19" name="Graphic 18">
            <a:extLst>
              <a:ext uri="{FF2B5EF4-FFF2-40B4-BE49-F238E27FC236}">
                <a16:creationId xmlns:a16="http://schemas.microsoft.com/office/drawing/2014/main" id="{8142F0CB-9314-FAF6-EB0C-2700ED6D77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62733" y="4274730"/>
            <a:ext cx="633249" cy="633249"/>
          </a:xfrm>
          <a:prstGeom prst="rect">
            <a:avLst/>
          </a:prstGeom>
        </p:spPr>
      </p:pic>
      <p:sp>
        <p:nvSpPr>
          <p:cNvPr id="20" name="TextBox 19">
            <a:extLst>
              <a:ext uri="{FF2B5EF4-FFF2-40B4-BE49-F238E27FC236}">
                <a16:creationId xmlns:a16="http://schemas.microsoft.com/office/drawing/2014/main" id="{33461280-00BB-DEC0-015D-1EB51F8B0702}"/>
              </a:ext>
            </a:extLst>
          </p:cNvPr>
          <p:cNvSpPr txBox="1"/>
          <p:nvPr/>
        </p:nvSpPr>
        <p:spPr>
          <a:xfrm>
            <a:off x="2682581" y="4872042"/>
            <a:ext cx="766557" cy="276999"/>
          </a:xfrm>
          <a:prstGeom prst="rect">
            <a:avLst/>
          </a:prstGeom>
          <a:noFill/>
        </p:spPr>
        <p:txBody>
          <a:bodyPr wrap="none" rtlCol="0">
            <a:spAutoFit/>
          </a:bodyPr>
          <a:lstStyle/>
          <a:p>
            <a:r>
              <a:rPr lang="en-US" sz="1200" dirty="0">
                <a:latin typeface="Cambria" panose="02040503050406030204" pitchFamily="18" charset="0"/>
              </a:rPr>
              <a:t>Public IP</a:t>
            </a:r>
          </a:p>
        </p:txBody>
      </p:sp>
      <p:sp>
        <p:nvSpPr>
          <p:cNvPr id="21" name="TextBox 20">
            <a:extLst>
              <a:ext uri="{FF2B5EF4-FFF2-40B4-BE49-F238E27FC236}">
                <a16:creationId xmlns:a16="http://schemas.microsoft.com/office/drawing/2014/main" id="{5912372B-E9F2-06C1-7741-D543E8410585}"/>
              </a:ext>
            </a:extLst>
          </p:cNvPr>
          <p:cNvSpPr txBox="1"/>
          <p:nvPr/>
        </p:nvSpPr>
        <p:spPr>
          <a:xfrm>
            <a:off x="4041543" y="4989894"/>
            <a:ext cx="1222727" cy="430887"/>
          </a:xfrm>
          <a:prstGeom prst="rect">
            <a:avLst/>
          </a:prstGeom>
          <a:noFill/>
        </p:spPr>
        <p:txBody>
          <a:bodyPr wrap="square" rtlCol="0">
            <a:spAutoFit/>
          </a:bodyPr>
          <a:lstStyle/>
          <a:p>
            <a:pPr algn="ctr"/>
            <a:r>
              <a:rPr lang="en-US" sz="1100" dirty="0">
                <a:latin typeface="Cambria" panose="02040503050406030204" pitchFamily="18" charset="0"/>
              </a:rPr>
              <a:t>AKS </a:t>
            </a:r>
          </a:p>
          <a:p>
            <a:pPr algn="ctr"/>
            <a:r>
              <a:rPr lang="en-US" sz="1100" dirty="0">
                <a:latin typeface="Cambria" panose="02040503050406030204" pitchFamily="18" charset="0"/>
              </a:rPr>
              <a:t>Load Balancer</a:t>
            </a:r>
          </a:p>
        </p:txBody>
      </p:sp>
      <p:cxnSp>
        <p:nvCxnSpPr>
          <p:cNvPr id="22" name="Straight Arrow Connector 21">
            <a:extLst>
              <a:ext uri="{FF2B5EF4-FFF2-40B4-BE49-F238E27FC236}">
                <a16:creationId xmlns:a16="http://schemas.microsoft.com/office/drawing/2014/main" id="{CAE9DD3F-5F35-765D-3FEE-530105C6FB5C}"/>
              </a:ext>
            </a:extLst>
          </p:cNvPr>
          <p:cNvCxnSpPr>
            <a:cxnSpLocks/>
            <a:stCxn id="19" idx="3"/>
          </p:cNvCxnSpPr>
          <p:nvPr/>
        </p:nvCxnSpPr>
        <p:spPr>
          <a:xfrm>
            <a:off x="3395982" y="4591355"/>
            <a:ext cx="830509"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7EE852AC-3310-82CA-2CC8-25D752E0FC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306" y="1934014"/>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EA7647EB-13C5-D44F-0ED0-7B0AFA3DC1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1107" y="4362563"/>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BF924753-AB35-0D3C-288C-5F6CC4118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89910" y="1876582"/>
            <a:ext cx="748113" cy="748113"/>
          </a:xfrm>
          <a:prstGeom prst="rect">
            <a:avLst/>
          </a:prstGeom>
        </p:spPr>
      </p:pic>
      <p:pic>
        <p:nvPicPr>
          <p:cNvPr id="37" name="Graphic 36">
            <a:extLst>
              <a:ext uri="{FF2B5EF4-FFF2-40B4-BE49-F238E27FC236}">
                <a16:creationId xmlns:a16="http://schemas.microsoft.com/office/drawing/2014/main" id="{5DF25F7B-3C08-7FBB-682E-DA7792B137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581" y="1942978"/>
            <a:ext cx="633249" cy="633249"/>
          </a:xfrm>
          <a:prstGeom prst="rect">
            <a:avLst/>
          </a:prstGeom>
        </p:spPr>
      </p:pic>
      <p:sp>
        <p:nvSpPr>
          <p:cNvPr id="38" name="TextBox 37">
            <a:extLst>
              <a:ext uri="{FF2B5EF4-FFF2-40B4-BE49-F238E27FC236}">
                <a16:creationId xmlns:a16="http://schemas.microsoft.com/office/drawing/2014/main" id="{E2AA147F-2EE5-81B4-FFD4-20196C131885}"/>
              </a:ext>
            </a:extLst>
          </p:cNvPr>
          <p:cNvSpPr txBox="1"/>
          <p:nvPr/>
        </p:nvSpPr>
        <p:spPr>
          <a:xfrm>
            <a:off x="2602429" y="2540290"/>
            <a:ext cx="766557" cy="276999"/>
          </a:xfrm>
          <a:prstGeom prst="rect">
            <a:avLst/>
          </a:prstGeom>
          <a:noFill/>
        </p:spPr>
        <p:txBody>
          <a:bodyPr wrap="none" rtlCol="0">
            <a:spAutoFit/>
          </a:bodyPr>
          <a:lstStyle/>
          <a:p>
            <a:r>
              <a:rPr lang="en-US" sz="1200" dirty="0">
                <a:latin typeface="Cambria" panose="02040503050406030204" pitchFamily="18" charset="0"/>
              </a:rPr>
              <a:t>Public IP</a:t>
            </a:r>
          </a:p>
        </p:txBody>
      </p:sp>
      <p:sp>
        <p:nvSpPr>
          <p:cNvPr id="39" name="TextBox 38">
            <a:extLst>
              <a:ext uri="{FF2B5EF4-FFF2-40B4-BE49-F238E27FC236}">
                <a16:creationId xmlns:a16="http://schemas.microsoft.com/office/drawing/2014/main" id="{24760292-A4A1-BB32-DD38-9A2B082A89B4}"/>
              </a:ext>
            </a:extLst>
          </p:cNvPr>
          <p:cNvSpPr txBox="1"/>
          <p:nvPr/>
        </p:nvSpPr>
        <p:spPr>
          <a:xfrm>
            <a:off x="3962602" y="2649178"/>
            <a:ext cx="1222727" cy="430887"/>
          </a:xfrm>
          <a:prstGeom prst="rect">
            <a:avLst/>
          </a:prstGeom>
          <a:noFill/>
        </p:spPr>
        <p:txBody>
          <a:bodyPr wrap="square" rtlCol="0">
            <a:spAutoFit/>
          </a:bodyPr>
          <a:lstStyle/>
          <a:p>
            <a:pPr algn="ctr"/>
            <a:r>
              <a:rPr lang="en-US" sz="1100" dirty="0">
                <a:latin typeface="Cambria" panose="02040503050406030204" pitchFamily="18" charset="0"/>
              </a:rPr>
              <a:t>AKS </a:t>
            </a:r>
          </a:p>
          <a:p>
            <a:pPr algn="ctr"/>
            <a:r>
              <a:rPr lang="en-US" sz="1100" dirty="0">
                <a:latin typeface="Cambria" panose="02040503050406030204" pitchFamily="18" charset="0"/>
              </a:rPr>
              <a:t>Load Balancer</a:t>
            </a:r>
          </a:p>
        </p:txBody>
      </p:sp>
      <p:cxnSp>
        <p:nvCxnSpPr>
          <p:cNvPr id="40" name="Straight Arrow Connector 39">
            <a:extLst>
              <a:ext uri="{FF2B5EF4-FFF2-40B4-BE49-F238E27FC236}">
                <a16:creationId xmlns:a16="http://schemas.microsoft.com/office/drawing/2014/main" id="{69A7E035-7AB3-7FD8-C328-08343B711711}"/>
              </a:ext>
            </a:extLst>
          </p:cNvPr>
          <p:cNvCxnSpPr>
            <a:cxnSpLocks/>
            <a:stCxn id="37" idx="3"/>
          </p:cNvCxnSpPr>
          <p:nvPr/>
        </p:nvCxnSpPr>
        <p:spPr>
          <a:xfrm>
            <a:off x="3315830" y="2259603"/>
            <a:ext cx="830509"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713BFC-A261-F36B-3E3A-89769348DEC3}"/>
              </a:ext>
            </a:extLst>
          </p:cNvPr>
          <p:cNvCxnSpPr>
            <a:cxnSpLocks/>
          </p:cNvCxnSpPr>
          <p:nvPr/>
        </p:nvCxnSpPr>
        <p:spPr>
          <a:xfrm>
            <a:off x="5016964" y="2259603"/>
            <a:ext cx="1760353" cy="3251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C626F4-B1CD-69B6-0B8D-1902BBF10401}"/>
              </a:ext>
            </a:extLst>
          </p:cNvPr>
          <p:cNvCxnSpPr>
            <a:cxnSpLocks/>
          </p:cNvCxnSpPr>
          <p:nvPr/>
        </p:nvCxnSpPr>
        <p:spPr>
          <a:xfrm>
            <a:off x="7862980" y="2279110"/>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C9C5798-68BC-5B41-0AE2-4B997DF2077F}"/>
              </a:ext>
            </a:extLst>
          </p:cNvPr>
          <p:cNvCxnSpPr>
            <a:cxnSpLocks/>
          </p:cNvCxnSpPr>
          <p:nvPr/>
        </p:nvCxnSpPr>
        <p:spPr>
          <a:xfrm>
            <a:off x="5089101" y="4565884"/>
            <a:ext cx="1869340" cy="2547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8362E8-1575-E02C-67E0-E4C596167792}"/>
              </a:ext>
            </a:extLst>
          </p:cNvPr>
          <p:cNvCxnSpPr>
            <a:cxnSpLocks/>
          </p:cNvCxnSpPr>
          <p:nvPr/>
        </p:nvCxnSpPr>
        <p:spPr>
          <a:xfrm>
            <a:off x="7935117" y="4594356"/>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7F83C64-086B-894C-9D1A-9438ADBE50BA}"/>
              </a:ext>
            </a:extLst>
          </p:cNvPr>
          <p:cNvSpPr txBox="1"/>
          <p:nvPr/>
        </p:nvSpPr>
        <p:spPr>
          <a:xfrm>
            <a:off x="6745795" y="2726121"/>
            <a:ext cx="1488934" cy="276999"/>
          </a:xfrm>
          <a:prstGeom prst="rect">
            <a:avLst/>
          </a:prstGeom>
          <a:noFill/>
        </p:spPr>
        <p:txBody>
          <a:bodyPr wrap="none" rtlCol="0">
            <a:spAutoFit/>
          </a:bodyPr>
          <a:lstStyle/>
          <a:p>
            <a:r>
              <a:rPr lang="en-US" sz="1200" dirty="0">
                <a:latin typeface="Cambria" panose="02040503050406030204" pitchFamily="18" charset="0"/>
              </a:rPr>
              <a:t>Type: LoadBalancer</a:t>
            </a:r>
          </a:p>
        </p:txBody>
      </p:sp>
      <p:sp>
        <p:nvSpPr>
          <p:cNvPr id="52" name="TextBox 51">
            <a:extLst>
              <a:ext uri="{FF2B5EF4-FFF2-40B4-BE49-F238E27FC236}">
                <a16:creationId xmlns:a16="http://schemas.microsoft.com/office/drawing/2014/main" id="{19939D29-D394-3D99-B1D6-E600F7D841F9}"/>
              </a:ext>
            </a:extLst>
          </p:cNvPr>
          <p:cNvSpPr txBox="1"/>
          <p:nvPr/>
        </p:nvSpPr>
        <p:spPr>
          <a:xfrm>
            <a:off x="6779750" y="5021347"/>
            <a:ext cx="1488934" cy="276999"/>
          </a:xfrm>
          <a:prstGeom prst="rect">
            <a:avLst/>
          </a:prstGeom>
          <a:noFill/>
        </p:spPr>
        <p:txBody>
          <a:bodyPr wrap="none" rtlCol="0">
            <a:spAutoFit/>
          </a:bodyPr>
          <a:lstStyle/>
          <a:p>
            <a:r>
              <a:rPr lang="en-US" sz="1200" dirty="0">
                <a:latin typeface="Cambria" panose="02040503050406030204" pitchFamily="18" charset="0"/>
              </a:rPr>
              <a:t>Type: LoadBalancer</a:t>
            </a:r>
          </a:p>
        </p:txBody>
      </p:sp>
      <p:cxnSp>
        <p:nvCxnSpPr>
          <p:cNvPr id="53" name="Straight Arrow Connector 52">
            <a:extLst>
              <a:ext uri="{FF2B5EF4-FFF2-40B4-BE49-F238E27FC236}">
                <a16:creationId xmlns:a16="http://schemas.microsoft.com/office/drawing/2014/main" id="{51803D9E-2438-1C40-DEB1-F461B38862CA}"/>
              </a:ext>
            </a:extLst>
          </p:cNvPr>
          <p:cNvCxnSpPr>
            <a:cxnSpLocks/>
          </p:cNvCxnSpPr>
          <p:nvPr/>
        </p:nvCxnSpPr>
        <p:spPr>
          <a:xfrm>
            <a:off x="1307205" y="4707659"/>
            <a:ext cx="1375376"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046DD2-FBCC-67A8-DB45-822977CFBA52}"/>
              </a:ext>
            </a:extLst>
          </p:cNvPr>
          <p:cNvCxnSpPr>
            <a:cxnSpLocks/>
          </p:cNvCxnSpPr>
          <p:nvPr/>
        </p:nvCxnSpPr>
        <p:spPr>
          <a:xfrm>
            <a:off x="1251300" y="2302269"/>
            <a:ext cx="1375376"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68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1669" y="277120"/>
            <a:ext cx="11562588" cy="397545"/>
          </a:xfrm>
        </p:spPr>
        <p:txBody>
          <a:bodyPr/>
          <a:lstStyle/>
          <a:p>
            <a:r>
              <a:rPr lang="en-US" b="1" i="0" u="none" strike="noStrike" dirty="0">
                <a:solidFill>
                  <a:srgbClr val="22222A"/>
                </a:solidFill>
                <a:effectLst/>
                <a:latin typeface="Inter"/>
              </a:rPr>
              <a:t>Ingress</a:t>
            </a:r>
          </a:p>
        </p:txBody>
      </p:sp>
      <p:grpSp>
        <p:nvGrpSpPr>
          <p:cNvPr id="39" name="Group 9">
            <a:extLst>
              <a:ext uri="{FF2B5EF4-FFF2-40B4-BE49-F238E27FC236}">
                <a16:creationId xmlns:a16="http://schemas.microsoft.com/office/drawing/2014/main" id="{21AA80ED-5438-465F-BDE6-E6FE82DE8169}"/>
              </a:ext>
            </a:extLst>
          </p:cNvPr>
          <p:cNvGrpSpPr>
            <a:grpSpLocks noChangeAspect="1"/>
          </p:cNvGrpSpPr>
          <p:nvPr/>
        </p:nvGrpSpPr>
        <p:grpSpPr bwMode="auto">
          <a:xfrm>
            <a:off x="696797" y="1774007"/>
            <a:ext cx="227156" cy="263640"/>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Lst>
          </p:cNvPr>
          <p:cNvSpPr>
            <a:spLocks noChangeAspect="1" noEditPoints="1"/>
          </p:cNvSpPr>
          <p:nvPr/>
        </p:nvSpPr>
        <p:spPr bwMode="auto">
          <a:xfrm flipH="1">
            <a:off x="3073538"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Lst>
          </p:cNvPr>
          <p:cNvSpPr>
            <a:spLocks noChangeAspect="1" noEditPoints="1"/>
          </p:cNvSpPr>
          <p:nvPr/>
        </p:nvSpPr>
        <p:spPr bwMode="auto">
          <a:xfrm>
            <a:off x="7385251" y="1774007"/>
            <a:ext cx="264844" cy="2636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43" tIns="43921" rIns="87843" bIns="43921" numCol="1" anchor="t" anchorCtr="0" compatLnSpc="1">
            <a:prstTxWarp prst="textNoShape">
              <a:avLst/>
            </a:prstTxWarp>
          </a:bodyPr>
          <a:lstStyle/>
          <a:p>
            <a:pPr defTabSz="878221">
              <a:defRPr/>
            </a:pPr>
            <a:endParaRPr lang="en-US" sz="1730" kern="0">
              <a:solidFill>
                <a:sysClr val="windowText" lastClr="000000"/>
              </a:solidFill>
              <a:latin typeface="Segoe UI"/>
            </a:endParaRPr>
          </a:p>
        </p:txBody>
      </p:sp>
      <p:sp>
        <p:nvSpPr>
          <p:cNvPr id="7" name="Rectangle: Rounded Corners 337">
            <a:extLst>
              <a:ext uri="{FF2B5EF4-FFF2-40B4-BE49-F238E27FC236}">
                <a16:creationId xmlns:a16="http://schemas.microsoft.com/office/drawing/2014/main" id="{21ACB6C8-15EB-CD5C-BEF8-AD80A0D967BC}"/>
              </a:ext>
            </a:extLst>
          </p:cNvPr>
          <p:cNvSpPr/>
          <p:nvPr/>
        </p:nvSpPr>
        <p:spPr bwMode="auto">
          <a:xfrm flipV="1">
            <a:off x="2407309" y="1068319"/>
            <a:ext cx="6885354" cy="434504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 name="Picture 2" descr="Diagram&#10;&#10;Description automatically generated">
            <a:extLst>
              <a:ext uri="{FF2B5EF4-FFF2-40B4-BE49-F238E27FC236}">
                <a16:creationId xmlns:a16="http://schemas.microsoft.com/office/drawing/2014/main" id="{AFA9C454-EB3D-EB16-DCB6-A49E4F492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37" y="1527029"/>
            <a:ext cx="5499100" cy="3427623"/>
          </a:xfrm>
          <a:prstGeom prst="rect">
            <a:avLst/>
          </a:prstGeom>
        </p:spPr>
      </p:pic>
    </p:spTree>
    <p:extLst>
      <p:ext uri="{BB962C8B-B14F-4D97-AF65-F5344CB8AC3E}">
        <p14:creationId xmlns:p14="http://schemas.microsoft.com/office/powerpoint/2010/main" val="2785805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242460" y="973"/>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5008380" y="158772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099486"/>
            <a:ext cx="500703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Containers </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indent="-342900">
              <a:buFont typeface="Wingdings" pitchFamily="2" charset="2"/>
              <a:buChar char="v"/>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Docker</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Docker Hub</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ACR – Azure Container Registry</a:t>
            </a: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126149" y="2535050"/>
            <a:ext cx="3860437"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Understand Containers</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001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1147760" y="1168336"/>
            <a:ext cx="10460040" cy="48320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Cambria" panose="02040503050406030204" pitchFamily="18" charset="0"/>
                <a:cs typeface="Kohinoor Bangla" panose="02000000000000000000" pitchFamily="2" charset="77"/>
              </a:rPr>
              <a:t>MicroService#1 </a:t>
            </a:r>
          </a:p>
          <a:p>
            <a:endParaRPr lang="en-US" sz="1800" b="0" dirty="0">
              <a:latin typeface="Cambria" panose="02040503050406030204" pitchFamily="18" charset="0"/>
              <a:cs typeface="Kohinoor Bangla" panose="02000000000000000000" pitchFamily="2" charset="77"/>
            </a:endParaRPr>
          </a:p>
          <a:p>
            <a:r>
              <a:rPr lang="en-US" sz="1800" b="0" dirty="0">
                <a:latin typeface="Cambria" panose="02040503050406030204" pitchFamily="18" charset="0"/>
                <a:cs typeface="Kohinoor Bangla" panose="02000000000000000000" pitchFamily="2" charset="77"/>
              </a:rPr>
              <a:t>kubectl create -f service-employee-producer.yaml </a:t>
            </a:r>
          </a:p>
          <a:p>
            <a:r>
              <a:rPr lang="en-US" sz="1800" b="0" dirty="0">
                <a:latin typeface="Cambria" panose="02040503050406030204" pitchFamily="18" charset="0"/>
                <a:cs typeface="Kohinoor Bangla" panose="02000000000000000000" pitchFamily="2" charset="77"/>
              </a:rPr>
              <a:t>kubectl get services</a:t>
            </a:r>
          </a:p>
          <a:p>
            <a:r>
              <a:rPr lang="en-US" sz="1800" b="0" dirty="0">
                <a:latin typeface="Cambria" panose="02040503050406030204" pitchFamily="18" charset="0"/>
                <a:cs typeface="Kohinoor Bangla" panose="02000000000000000000" pitchFamily="2" charset="77"/>
              </a:rPr>
              <a:t>kubectl describe service service-employee-producer-pod</a:t>
            </a:r>
          </a:p>
          <a:p>
            <a:r>
              <a:rPr lang="en-US" sz="1400" b="0" dirty="0">
                <a:latin typeface="Cambria" panose="02040503050406030204" pitchFamily="18" charset="0"/>
                <a:cs typeface="Kohinoor Bangla" panose="02000000000000000000" pitchFamily="2" charset="77"/>
              </a:rPr>
              <a:t>http://</a:t>
            </a:r>
            <a:r>
              <a:rPr lang="en-US" sz="1400" dirty="0">
                <a:latin typeface="Cambria" panose="02040503050406030204" pitchFamily="18" charset="0"/>
              </a:rPr>
              <a:t>52.235.138.96</a:t>
            </a:r>
            <a:r>
              <a:rPr lang="en-US" sz="1400" b="0" dirty="0">
                <a:latin typeface="Cambria" panose="02040503050406030204" pitchFamily="18" charset="0"/>
                <a:cs typeface="Kohinoor Bangla" panose="02000000000000000000" pitchFamily="2" charset="77"/>
              </a:rPr>
              <a:t>:8000/employee</a:t>
            </a:r>
          </a:p>
          <a:p>
            <a:br>
              <a:rPr lang="en-US" sz="1800" b="0" dirty="0">
                <a:latin typeface="Cambria" panose="02040503050406030204" pitchFamily="18" charset="0"/>
                <a:cs typeface="Kohinoor Bangla" panose="02000000000000000000" pitchFamily="2" charset="77"/>
              </a:rPr>
            </a:br>
            <a:r>
              <a:rPr lang="en-US" sz="1800" dirty="0">
                <a:latin typeface="Cambria" panose="02040503050406030204" pitchFamily="18" charset="0"/>
                <a:cs typeface="Kohinoor Bangla" panose="02000000000000000000" pitchFamily="2" charset="77"/>
              </a:rPr>
              <a:t>MicroService#2 </a:t>
            </a:r>
          </a:p>
          <a:p>
            <a:endParaRPr lang="en-US" sz="1800" dirty="0">
              <a:latin typeface="Cambria" panose="02040503050406030204" pitchFamily="18" charset="0"/>
              <a:cs typeface="Kohinoor Bangla" panose="02000000000000000000" pitchFamily="2" charset="77"/>
            </a:endParaRPr>
          </a:p>
          <a:p>
            <a:r>
              <a:rPr lang="en-US" sz="1800" b="0" dirty="0">
                <a:latin typeface="Cambria" panose="02040503050406030204" pitchFamily="18" charset="0"/>
                <a:cs typeface="Kohinoor Bangla" panose="02000000000000000000" pitchFamily="2" charset="77"/>
              </a:rPr>
              <a:t>kubectl create -f service-employee-cert.yaml </a:t>
            </a:r>
          </a:p>
          <a:p>
            <a:r>
              <a:rPr lang="en-US" sz="1800" b="0" dirty="0">
                <a:latin typeface="Cambria" panose="02040503050406030204" pitchFamily="18" charset="0"/>
                <a:cs typeface="Kohinoor Bangla" panose="02000000000000000000" pitchFamily="2" charset="77"/>
              </a:rPr>
              <a:t>kubectl get services</a:t>
            </a:r>
          </a:p>
          <a:p>
            <a:r>
              <a:rPr lang="en-US" sz="1800" b="0" dirty="0">
                <a:latin typeface="Cambria" panose="02040503050406030204" pitchFamily="18" charset="0"/>
                <a:cs typeface="Kohinoor Bangla" panose="02000000000000000000" pitchFamily="2" charset="77"/>
              </a:rPr>
              <a:t>kubectl describe service service-cert-pod </a:t>
            </a:r>
          </a:p>
          <a:p>
            <a:r>
              <a:rPr lang="en-US" sz="1200" b="0" dirty="0">
                <a:latin typeface="Cambria" panose="02040503050406030204" pitchFamily="18" charset="0"/>
                <a:cs typeface="Kohinoor Bangla" panose="02000000000000000000" pitchFamily="2" charset="77"/>
              </a:rPr>
              <a:t>http://</a:t>
            </a:r>
            <a:r>
              <a:rPr lang="en-US" sz="1200" dirty="0">
                <a:latin typeface="Cambria" panose="02040503050406030204" pitchFamily="18" charset="0"/>
              </a:rPr>
              <a:t>52.235.140.245</a:t>
            </a:r>
            <a:r>
              <a:rPr lang="en-US" sz="1200" b="0" dirty="0">
                <a:latin typeface="Cambria" panose="02040503050406030204" pitchFamily="18" charset="0"/>
                <a:cs typeface="Kohinoor Bangla" panose="02000000000000000000" pitchFamily="2" charset="77"/>
              </a:rPr>
              <a:t>:9000/empcertifications</a:t>
            </a:r>
          </a:p>
          <a:p>
            <a:br>
              <a:rPr lang="en-US" sz="1800" b="0" dirty="0">
                <a:latin typeface="Cambria" panose="02040503050406030204" pitchFamily="18" charset="0"/>
                <a:cs typeface="Kohinoor Bangla" panose="02000000000000000000" pitchFamily="2" charset="77"/>
              </a:rPr>
            </a:br>
            <a:r>
              <a:rPr lang="en-US" sz="1800" b="0" dirty="0">
                <a:latin typeface="Cambria" panose="02040503050406030204" pitchFamily="18" charset="0"/>
                <a:cs typeface="Kohinoor Bangla" panose="02000000000000000000" pitchFamily="2" charset="77"/>
              </a:rPr>
              <a:t>&lt;EXTERNAL-IP&gt; = Load Balancer IP</a:t>
            </a:r>
          </a:p>
          <a:p>
            <a:br>
              <a:rPr lang="en-US" sz="1800" b="0" dirty="0"/>
            </a:br>
            <a:endParaRPr lang="en-US" sz="1800" b="0" dirty="0"/>
          </a:p>
          <a:p>
            <a:endParaRPr lang="en-US" sz="1800" b="0" dirty="0"/>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103071" y="-4479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Service - Commands</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8580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14">
            <a:extLst>
              <a:ext uri="{FF2B5EF4-FFF2-40B4-BE49-F238E27FC236}">
                <a16:creationId xmlns:a16="http://schemas.microsoft.com/office/drawing/2014/main" id="{3ADA8CDE-9E1D-0CDE-FDE5-D455738BA604}"/>
              </a:ext>
            </a:extLst>
          </p:cNvPr>
          <p:cNvSpPr/>
          <p:nvPr/>
        </p:nvSpPr>
        <p:spPr bwMode="auto">
          <a:xfrm>
            <a:off x="4024747" y="3112656"/>
            <a:ext cx="3087254" cy="85987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Title 16">
            <a:extLst>
              <a:ext uri="{FF2B5EF4-FFF2-40B4-BE49-F238E27FC236}">
                <a16:creationId xmlns:a16="http://schemas.microsoft.com/office/drawing/2014/main" id="{AEC81F4C-68E2-40CE-B2C8-BDE35F9F007C}"/>
              </a:ext>
            </a:extLst>
          </p:cNvPr>
          <p:cNvSpPr txBox="1">
            <a:spLocks/>
          </p:cNvSpPr>
          <p:nvPr/>
        </p:nvSpPr>
        <p:spPr>
          <a:xfrm>
            <a:off x="455908" y="533443"/>
            <a:ext cx="1101852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dirty="0">
                <a:latin typeface="Cambria" panose="02040503050406030204" pitchFamily="18" charset="0"/>
              </a:rPr>
              <a:t> </a:t>
            </a:r>
          </a:p>
          <a:p>
            <a:r>
              <a:rPr lang="en-US" sz="1400" b="0" dirty="0">
                <a:latin typeface="Cambria" panose="02040503050406030204" pitchFamily="18" charset="0"/>
              </a:rPr>
              <a:t>Now we know how to create a Pod and Service. </a:t>
            </a:r>
          </a:p>
          <a:p>
            <a:endParaRPr lang="en-US" sz="1400" b="0" dirty="0">
              <a:latin typeface="Cambria" panose="02040503050406030204" pitchFamily="18" charset="0"/>
            </a:endParaRPr>
          </a:p>
          <a:p>
            <a:r>
              <a:rPr lang="en-US" sz="1400" b="0" dirty="0">
                <a:latin typeface="Cambria" panose="02040503050406030204" pitchFamily="18" charset="0"/>
              </a:rPr>
              <a:t>Three important Use Cases are missing:</a:t>
            </a:r>
          </a:p>
          <a:p>
            <a:br>
              <a:rPr lang="en-US" sz="1400" b="0" dirty="0">
                <a:latin typeface="Cambria" panose="02040503050406030204" pitchFamily="18" charset="0"/>
              </a:rPr>
            </a:br>
            <a:r>
              <a:rPr lang="en-US" sz="1400" b="0" dirty="0">
                <a:latin typeface="Cambria" panose="02040503050406030204" pitchFamily="18" charset="0"/>
              </a:rPr>
              <a:t>1. </a:t>
            </a:r>
            <a:r>
              <a:rPr lang="en-US" sz="1400" dirty="0">
                <a:latin typeface="Cambria" panose="02040503050406030204" pitchFamily="18" charset="0"/>
              </a:rPr>
              <a:t>High Availability</a:t>
            </a:r>
            <a:r>
              <a:rPr lang="en-US" sz="1400" b="0" dirty="0">
                <a:latin typeface="Cambria" panose="02040503050406030204" pitchFamily="18" charset="0"/>
              </a:rPr>
              <a:t>: defined as characteristic of a system which aims to ensure an agreed level of operational performance, usually uptime, for a higher-than-normal period.</a:t>
            </a:r>
          </a:p>
          <a:p>
            <a:endParaRPr lang="en-US" sz="1400" b="0" dirty="0">
              <a:latin typeface="Cambria" panose="02040503050406030204" pitchFamily="18" charset="0"/>
            </a:endParaRPr>
          </a:p>
          <a:p>
            <a:r>
              <a:rPr lang="en-US" sz="1400" b="0" dirty="0">
                <a:latin typeface="Cambria" panose="02040503050406030204" pitchFamily="18" charset="0"/>
              </a:rPr>
              <a:t>2. </a:t>
            </a:r>
            <a:r>
              <a:rPr lang="en-US" sz="1400" dirty="0">
                <a:latin typeface="Cambria" panose="02040503050406030204" pitchFamily="18" charset="0"/>
              </a:rPr>
              <a:t>Scalability</a:t>
            </a:r>
            <a:r>
              <a:rPr lang="en-US" sz="1400" b="0" dirty="0">
                <a:latin typeface="Cambria" panose="02040503050406030204" pitchFamily="18" charset="0"/>
              </a:rPr>
              <a:t>: defined as the property of a system to handle a growing amount of work by adding resources to the system.</a:t>
            </a:r>
          </a:p>
          <a:p>
            <a:endParaRPr lang="en-US" sz="1400" b="0" dirty="0">
              <a:latin typeface="Cambria" panose="02040503050406030204" pitchFamily="18" charset="0"/>
            </a:endParaRPr>
          </a:p>
          <a:p>
            <a:r>
              <a:rPr lang="en-US" sz="1400" b="0" dirty="0">
                <a:latin typeface="Cambria" panose="02040503050406030204" pitchFamily="18" charset="0"/>
              </a:rPr>
              <a:t>3. </a:t>
            </a:r>
            <a:r>
              <a:rPr lang="en-US" sz="1400" dirty="0">
                <a:latin typeface="Cambria" panose="02040503050406030204" pitchFamily="18" charset="0"/>
              </a:rPr>
              <a:t>Resiliency</a:t>
            </a:r>
            <a:r>
              <a:rPr lang="en-US" sz="1400" b="0" dirty="0">
                <a:latin typeface="Cambria" panose="02040503050406030204" pitchFamily="18" charset="0"/>
              </a:rPr>
              <a:t>: defined as the ability of a system to recover from failures and continue to function.</a:t>
            </a:r>
            <a:endParaRPr lang="en-US" sz="1600" b="0" dirty="0">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117208" y="30843"/>
            <a:ext cx="4824247"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Pod &amp; Service </a:t>
            </a:r>
            <a:r>
              <a:rPr lang="en-US" sz="2800" b="0" dirty="0">
                <a:solidFill>
                  <a:srgbClr val="000000"/>
                </a:solidFill>
                <a:latin typeface="Cambria" panose="02040503050406030204" pitchFamily="18" charset="0"/>
                <a:cs typeface="Segoe UI Light" panose="020B0502040204020203" pitchFamily="34" charset="0"/>
              </a:rPr>
              <a:t>– What NEXT ?</a:t>
            </a:r>
            <a:endParaRPr kumimoji="0" lang="en-US" sz="28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2" name="Rounded Rectangle 1">
            <a:extLst>
              <a:ext uri="{FF2B5EF4-FFF2-40B4-BE49-F238E27FC236}">
                <a16:creationId xmlns:a16="http://schemas.microsoft.com/office/drawing/2014/main" id="{4F65CC30-546A-9385-65E2-4889E44F3BD5}"/>
              </a:ext>
            </a:extLst>
          </p:cNvPr>
          <p:cNvSpPr/>
          <p:nvPr/>
        </p:nvSpPr>
        <p:spPr>
          <a:xfrm>
            <a:off x="3708623" y="4517425"/>
            <a:ext cx="3860800" cy="2217459"/>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EFFBDB4A-9840-0281-B15D-7204B3E76F51}"/>
              </a:ext>
            </a:extLst>
          </p:cNvPr>
          <p:cNvGrpSpPr/>
          <p:nvPr/>
        </p:nvGrpSpPr>
        <p:grpSpPr>
          <a:xfrm>
            <a:off x="5162039" y="5063901"/>
            <a:ext cx="812670" cy="901019"/>
            <a:chOff x="3969118" y="2608329"/>
            <a:chExt cx="402320" cy="431590"/>
          </a:xfrm>
        </p:grpSpPr>
        <p:pic>
          <p:nvPicPr>
            <p:cNvPr id="5" name="Picture 4">
              <a:extLst>
                <a:ext uri="{FF2B5EF4-FFF2-40B4-BE49-F238E27FC236}">
                  <a16:creationId xmlns:a16="http://schemas.microsoft.com/office/drawing/2014/main" id="{22C3F511-7C5B-DB4F-3054-720A91801319}"/>
                </a:ext>
              </a:extLst>
            </p:cNvPr>
            <p:cNvPicPr>
              <a:picLocks noChangeAspect="1"/>
            </p:cNvPicPr>
            <p:nvPr/>
          </p:nvPicPr>
          <p:blipFill>
            <a:blip r:embed="rId3"/>
            <a:stretch>
              <a:fillRect/>
            </a:stretch>
          </p:blipFill>
          <p:spPr>
            <a:xfrm>
              <a:off x="4028353" y="2642469"/>
              <a:ext cx="295460" cy="224556"/>
            </a:xfrm>
            <a:prstGeom prst="rect">
              <a:avLst/>
            </a:prstGeom>
          </p:spPr>
        </p:pic>
        <p:sp>
          <p:nvSpPr>
            <p:cNvPr id="6" name="Rectangle 5">
              <a:extLst>
                <a:ext uri="{FF2B5EF4-FFF2-40B4-BE49-F238E27FC236}">
                  <a16:creationId xmlns:a16="http://schemas.microsoft.com/office/drawing/2014/main" id="{1C7BA0AA-F19B-4603-249C-3093355070EF}"/>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1A30C1C-BD30-6208-53E9-DF53927A4FC8}"/>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pic>
        <p:nvPicPr>
          <p:cNvPr id="21" name="Picture 20">
            <a:extLst>
              <a:ext uri="{FF2B5EF4-FFF2-40B4-BE49-F238E27FC236}">
                <a16:creationId xmlns:a16="http://schemas.microsoft.com/office/drawing/2014/main" id="{0DD69928-5B8E-56FF-A81A-8BCC5EC83C1C}"/>
              </a:ext>
            </a:extLst>
          </p:cNvPr>
          <p:cNvPicPr>
            <a:picLocks noChangeAspect="1"/>
          </p:cNvPicPr>
          <p:nvPr/>
        </p:nvPicPr>
        <p:blipFill rotWithShape="1">
          <a:blip r:embed="rId4"/>
          <a:srcRect l="27557" t="28358" r="44873" b="44928"/>
          <a:stretch/>
        </p:blipFill>
        <p:spPr>
          <a:xfrm>
            <a:off x="11175641" y="6035761"/>
            <a:ext cx="764665" cy="699123"/>
          </a:xfrm>
          <a:prstGeom prst="rect">
            <a:avLst/>
          </a:prstGeom>
        </p:spPr>
      </p:pic>
      <p:pic>
        <p:nvPicPr>
          <p:cNvPr id="1026" name="Picture 2">
            <a:extLst>
              <a:ext uri="{FF2B5EF4-FFF2-40B4-BE49-F238E27FC236}">
                <a16:creationId xmlns:a16="http://schemas.microsoft.com/office/drawing/2014/main" id="{2729CD2D-5BFC-E74D-6B48-AD1967256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254" y="6301448"/>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49CA354-07C1-1FDF-F649-8C476BD60A61}"/>
              </a:ext>
            </a:extLst>
          </p:cNvPr>
          <p:cNvSpPr txBox="1"/>
          <p:nvPr/>
        </p:nvSpPr>
        <p:spPr>
          <a:xfrm>
            <a:off x="5162039" y="6375327"/>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a:t>
            </a:r>
            <a:endParaRPr lang="en-US" sz="1400" b="1" dirty="0">
              <a:solidFill>
                <a:schemeClr val="accent1"/>
              </a:solidFill>
              <a:latin typeface="Cambria" panose="02040503050406030204" pitchFamily="18" charset="0"/>
            </a:endParaRPr>
          </a:p>
        </p:txBody>
      </p:sp>
      <p:pic>
        <p:nvPicPr>
          <p:cNvPr id="1034"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5CD1C5DD-D680-81E6-F81B-5F920D21F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678" y="3202934"/>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19A80D9B-3CEB-AE5E-419C-B5DCD8FA7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4975" y="3202932"/>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95A92A56-CB6F-A57F-6C09-A4B1430FE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222" y="3202932"/>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9B53E4A5-8526-1450-70C7-E10B34EF78EE}"/>
              </a:ext>
            </a:extLst>
          </p:cNvPr>
          <p:cNvCxnSpPr>
            <a:stCxn id="41" idx="2"/>
            <a:endCxn id="6" idx="0"/>
          </p:cNvCxnSpPr>
          <p:nvPr/>
        </p:nvCxnSpPr>
        <p:spPr>
          <a:xfrm>
            <a:off x="5568374" y="3972534"/>
            <a:ext cx="0" cy="10913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E242227A-2337-CA72-F869-C3E166E6095C}"/>
              </a:ext>
            </a:extLst>
          </p:cNvPr>
          <p:cNvSpPr txBox="1"/>
          <p:nvPr/>
        </p:nvSpPr>
        <p:spPr>
          <a:xfrm>
            <a:off x="5103808" y="5880309"/>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Tree>
    <p:extLst>
      <p:ext uri="{BB962C8B-B14F-4D97-AF65-F5344CB8AC3E}">
        <p14:creationId xmlns:p14="http://schemas.microsoft.com/office/powerpoint/2010/main" val="321581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81552" y="188398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2906813"/>
            <a:ext cx="67587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1569660"/>
          </a:xfrm>
          <a:prstGeom prst="rect">
            <a:avLst/>
          </a:prstGeom>
          <a:noFill/>
        </p:spPr>
        <p:txBody>
          <a:bodyPr wrap="square">
            <a:spAutoFit/>
          </a:bodyPr>
          <a:lstStyle/>
          <a:p>
            <a:pPr marL="342900" indent="-342900" eaLnBrk="0" fontAlgn="base" hangingPunct="0">
              <a:spcBef>
                <a:spcPct val="0"/>
              </a:spcBef>
              <a:spcAft>
                <a:spcPct val="0"/>
              </a:spcAft>
              <a:buFont typeface="Wingdings" pitchFamily="2" charset="2"/>
              <a:buChar char="Ø"/>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High </a:t>
            </a: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Availability</a:t>
            </a:r>
          </a:p>
          <a:p>
            <a:pPr marL="342900" indent="-342900" eaLnBrk="0" fontAlgn="base" hangingPunct="0">
              <a:spcBef>
                <a:spcPct val="0"/>
              </a:spcBef>
              <a:spcAft>
                <a:spcPct val="0"/>
              </a:spcAft>
              <a:buFont typeface="Wingdings" pitchFamily="2" charset="2"/>
              <a:buChar char="Ø"/>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Load Balancing </a:t>
            </a:r>
          </a:p>
          <a:p>
            <a:pPr marL="342900" indent="-342900" eaLnBrk="0" fontAlgn="base" hangingPunct="0">
              <a:spcBef>
                <a:spcPct val="0"/>
              </a:spcBef>
              <a:spcAft>
                <a:spcPct val="0"/>
              </a:spcAft>
              <a:buFont typeface="Wingdings" pitchFamily="2" charset="2"/>
              <a:buChar char="Ø"/>
              <a:tabLst>
                <a:tab pos="457200" algn="l"/>
              </a:tabLst>
            </a:pPr>
            <a:r>
              <a:rPr lang="en-US" altLang="en-US" sz="2400" dirty="0">
                <a:solidFill>
                  <a:schemeClr val="bg1"/>
                </a:solidFill>
                <a:latin typeface="Segoe UI" panose="020B0502040204020203" pitchFamily="34" charset="0"/>
                <a:cs typeface="Segoe UI" panose="020B0502040204020203" pitchFamily="34" charset="0"/>
              </a:rPr>
              <a:t>Scaling</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 name="Rectangle 1">
            <a:extLst>
              <a:ext uri="{FF2B5EF4-FFF2-40B4-BE49-F238E27FC236}">
                <a16:creationId xmlns:a16="http://schemas.microsoft.com/office/drawing/2014/main" id="{9B48F9F9-4F82-EE77-28D3-D12799887432}"/>
              </a:ext>
            </a:extLst>
          </p:cNvPr>
          <p:cNvSpPr>
            <a:spLocks noChangeArrowheads="1"/>
          </p:cNvSpPr>
          <p:nvPr/>
        </p:nvSpPr>
        <p:spPr bwMode="auto">
          <a:xfrm>
            <a:off x="5278017" y="2855741"/>
            <a:ext cx="67587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Replication Controller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ReplicaSet</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3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83CD2BF-5D0A-48EF-6A57-770AF95664A9}"/>
              </a:ext>
            </a:extLst>
          </p:cNvPr>
          <p:cNvSpPr/>
          <p:nvPr/>
        </p:nvSpPr>
        <p:spPr>
          <a:xfrm>
            <a:off x="7175500" y="4172019"/>
            <a:ext cx="4298927" cy="2365000"/>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ounded Rectangle 1">
            <a:extLst>
              <a:ext uri="{FF2B5EF4-FFF2-40B4-BE49-F238E27FC236}">
                <a16:creationId xmlns:a16="http://schemas.microsoft.com/office/drawing/2014/main" id="{4F65CC30-546A-9385-65E2-4889E44F3BD5}"/>
              </a:ext>
            </a:extLst>
          </p:cNvPr>
          <p:cNvSpPr/>
          <p:nvPr/>
        </p:nvSpPr>
        <p:spPr>
          <a:xfrm>
            <a:off x="717573" y="4172018"/>
            <a:ext cx="4298928"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5" name="Rectangle: Rounded Corners 114">
            <a:extLst>
              <a:ext uri="{FF2B5EF4-FFF2-40B4-BE49-F238E27FC236}">
                <a16:creationId xmlns:a16="http://schemas.microsoft.com/office/drawing/2014/main" id="{07A98670-AA8A-7A9A-8372-0DBF21347151}"/>
              </a:ext>
            </a:extLst>
          </p:cNvPr>
          <p:cNvSpPr/>
          <p:nvPr/>
        </p:nvSpPr>
        <p:spPr bwMode="auto">
          <a:xfrm>
            <a:off x="1243753" y="4553528"/>
            <a:ext cx="9704496" cy="121902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1" name="Rectangle: Rounded Corners 114">
            <a:extLst>
              <a:ext uri="{FF2B5EF4-FFF2-40B4-BE49-F238E27FC236}">
                <a16:creationId xmlns:a16="http://schemas.microsoft.com/office/drawing/2014/main" id="{3ADA8CDE-9E1D-0CDE-FDE5-D455738BA604}"/>
              </a:ext>
            </a:extLst>
          </p:cNvPr>
          <p:cNvSpPr/>
          <p:nvPr/>
        </p:nvSpPr>
        <p:spPr bwMode="auto">
          <a:xfrm>
            <a:off x="4024746" y="2569122"/>
            <a:ext cx="3087254" cy="85987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Title 16">
            <a:extLst>
              <a:ext uri="{FF2B5EF4-FFF2-40B4-BE49-F238E27FC236}">
                <a16:creationId xmlns:a16="http://schemas.microsoft.com/office/drawing/2014/main" id="{AEC81F4C-68E2-40CE-B2C8-BDE35F9F007C}"/>
              </a:ext>
            </a:extLst>
          </p:cNvPr>
          <p:cNvSpPr txBox="1">
            <a:spLocks/>
          </p:cNvSpPr>
          <p:nvPr/>
        </p:nvSpPr>
        <p:spPr>
          <a:xfrm>
            <a:off x="455908" y="533443"/>
            <a:ext cx="11018520"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dirty="0">
                <a:latin typeface="Cambria" panose="02040503050406030204" pitchFamily="18" charset="0"/>
              </a:rPr>
              <a:t> </a:t>
            </a:r>
          </a:p>
          <a:p>
            <a:pPr marL="285750" indent="-285750">
              <a:buFont typeface="Wingdings" pitchFamily="2" charset="2"/>
              <a:buChar char="ü"/>
            </a:pPr>
            <a:r>
              <a:rPr lang="en-US" sz="1400" b="0" dirty="0">
                <a:latin typeface="Cambria" panose="02040503050406030204" pitchFamily="18" charset="0"/>
              </a:rPr>
              <a:t>Incase One Pod Fails, we have another Pod running and servicing the customer/user</a:t>
            </a:r>
          </a:p>
          <a:p>
            <a:pPr marL="285750" indent="-285750">
              <a:buFont typeface="Wingdings" pitchFamily="2" charset="2"/>
              <a:buChar char="ü"/>
            </a:pPr>
            <a:r>
              <a:rPr lang="en-US" sz="1400" b="0" dirty="0">
                <a:latin typeface="Cambria" panose="02040503050406030204" pitchFamily="18" charset="0"/>
              </a:rPr>
              <a:t>Replication Set/Controller take care to run multiple instances of the Pod running in the kuberntes customer  which covers the High availability. </a:t>
            </a:r>
          </a:p>
          <a:p>
            <a:pPr marL="285750" indent="-285750">
              <a:buFont typeface="Wingdings" pitchFamily="2" charset="2"/>
              <a:buChar char="ü"/>
            </a:pPr>
            <a:r>
              <a:rPr lang="en-US" sz="1400" b="0" dirty="0">
                <a:latin typeface="Cambria" panose="02040503050406030204" pitchFamily="18" charset="0"/>
              </a:rPr>
              <a:t>Can I use the Replication Set/Controller incase if I have a single Pod ?. Yes, you can use RC/RS to even if you have a single Pod.  The RC/RS can bring a create a new pod when the existing one failed. </a:t>
            </a:r>
          </a:p>
          <a:p>
            <a:pPr marL="285750" indent="-285750">
              <a:buFont typeface="Wingdings" pitchFamily="2" charset="2"/>
              <a:buChar char="ü"/>
            </a:pPr>
            <a:r>
              <a:rPr lang="en-US" sz="1400" b="0" dirty="0">
                <a:latin typeface="Cambria" panose="02040503050406030204" pitchFamily="18" charset="0"/>
              </a:rPr>
              <a:t>The specified number of pods will be running all the times.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138268" y="115817"/>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err="1">
                <a:ln w="3175">
                  <a:noFill/>
                </a:ln>
                <a:solidFill>
                  <a:srgbClr val="000000"/>
                </a:solidFill>
                <a:effectLst/>
                <a:uLnTx/>
                <a:uFillTx/>
                <a:latin typeface="Cambria" panose="02040503050406030204" pitchFamily="18" charset="0"/>
                <a:cs typeface="Segoe UI Light" panose="020B0502040204020203" pitchFamily="34" charset="0"/>
              </a:rPr>
              <a:t>ReplicationController</a:t>
            </a: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 and ReplicaSet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grpSp>
        <p:nvGrpSpPr>
          <p:cNvPr id="8" name="Group 7">
            <a:extLst>
              <a:ext uri="{FF2B5EF4-FFF2-40B4-BE49-F238E27FC236}">
                <a16:creationId xmlns:a16="http://schemas.microsoft.com/office/drawing/2014/main" id="{22EFAD79-50C6-A900-BB19-37034E147FFB}"/>
              </a:ext>
            </a:extLst>
          </p:cNvPr>
          <p:cNvGrpSpPr/>
          <p:nvPr/>
        </p:nvGrpSpPr>
        <p:grpSpPr>
          <a:xfrm>
            <a:off x="3776903" y="4806164"/>
            <a:ext cx="696142" cy="749655"/>
            <a:chOff x="3969118" y="2608329"/>
            <a:chExt cx="402320" cy="431590"/>
          </a:xfrm>
        </p:grpSpPr>
        <p:pic>
          <p:nvPicPr>
            <p:cNvPr id="10" name="Picture 9">
              <a:extLst>
                <a:ext uri="{FF2B5EF4-FFF2-40B4-BE49-F238E27FC236}">
                  <a16:creationId xmlns:a16="http://schemas.microsoft.com/office/drawing/2014/main" id="{2A46702E-650D-F014-7CDB-2BA40FE48AC8}"/>
                </a:ext>
              </a:extLst>
            </p:cNvPr>
            <p:cNvPicPr>
              <a:picLocks noChangeAspect="1"/>
            </p:cNvPicPr>
            <p:nvPr/>
          </p:nvPicPr>
          <p:blipFill>
            <a:blip r:embed="rId3"/>
            <a:stretch>
              <a:fillRect/>
            </a:stretch>
          </p:blipFill>
          <p:spPr>
            <a:xfrm>
              <a:off x="4028353" y="2642469"/>
              <a:ext cx="295460" cy="224556"/>
            </a:xfrm>
            <a:prstGeom prst="rect">
              <a:avLst/>
            </a:prstGeom>
          </p:spPr>
        </p:pic>
        <p:sp>
          <p:nvSpPr>
            <p:cNvPr id="11" name="Rectangle 10">
              <a:extLst>
                <a:ext uri="{FF2B5EF4-FFF2-40B4-BE49-F238E27FC236}">
                  <a16:creationId xmlns:a16="http://schemas.microsoft.com/office/drawing/2014/main" id="{5530B998-AD55-15B5-C27C-E6DF4D7564A8}"/>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D14B1627-08BF-5D48-EDE0-19C1997EEE2B}"/>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pic>
        <p:nvPicPr>
          <p:cNvPr id="21" name="Picture 20">
            <a:extLst>
              <a:ext uri="{FF2B5EF4-FFF2-40B4-BE49-F238E27FC236}">
                <a16:creationId xmlns:a16="http://schemas.microsoft.com/office/drawing/2014/main" id="{0DD69928-5B8E-56FF-A81A-8BCC5EC83C1C}"/>
              </a:ext>
            </a:extLst>
          </p:cNvPr>
          <p:cNvPicPr>
            <a:picLocks noChangeAspect="1"/>
          </p:cNvPicPr>
          <p:nvPr/>
        </p:nvPicPr>
        <p:blipFill rotWithShape="1">
          <a:blip r:embed="rId4"/>
          <a:srcRect l="27557" t="28358" r="44873" b="44928"/>
          <a:stretch/>
        </p:blipFill>
        <p:spPr>
          <a:xfrm>
            <a:off x="11359581" y="0"/>
            <a:ext cx="770095" cy="704088"/>
          </a:xfrm>
          <a:prstGeom prst="rect">
            <a:avLst/>
          </a:prstGeom>
        </p:spPr>
      </p:pic>
      <p:grpSp>
        <p:nvGrpSpPr>
          <p:cNvPr id="26" name="Group 25">
            <a:extLst>
              <a:ext uri="{FF2B5EF4-FFF2-40B4-BE49-F238E27FC236}">
                <a16:creationId xmlns:a16="http://schemas.microsoft.com/office/drawing/2014/main" id="{5B65F56C-BBC9-E72F-2384-08B84909DAA8}"/>
              </a:ext>
            </a:extLst>
          </p:cNvPr>
          <p:cNvGrpSpPr/>
          <p:nvPr/>
        </p:nvGrpSpPr>
        <p:grpSpPr>
          <a:xfrm>
            <a:off x="7640162" y="4779405"/>
            <a:ext cx="696142" cy="749655"/>
            <a:chOff x="3969118" y="2608329"/>
            <a:chExt cx="402320" cy="431590"/>
          </a:xfrm>
        </p:grpSpPr>
        <p:pic>
          <p:nvPicPr>
            <p:cNvPr id="27" name="Picture 26">
              <a:extLst>
                <a:ext uri="{FF2B5EF4-FFF2-40B4-BE49-F238E27FC236}">
                  <a16:creationId xmlns:a16="http://schemas.microsoft.com/office/drawing/2014/main" id="{2E9CD1DB-74D8-4011-62D0-121393AFAC58}"/>
                </a:ext>
              </a:extLst>
            </p:cNvPr>
            <p:cNvPicPr>
              <a:picLocks noChangeAspect="1"/>
            </p:cNvPicPr>
            <p:nvPr/>
          </p:nvPicPr>
          <p:blipFill>
            <a:blip r:embed="rId3"/>
            <a:stretch>
              <a:fillRect/>
            </a:stretch>
          </p:blipFill>
          <p:spPr>
            <a:xfrm>
              <a:off x="4028353" y="2642469"/>
              <a:ext cx="295460" cy="224556"/>
            </a:xfrm>
            <a:prstGeom prst="rect">
              <a:avLst/>
            </a:prstGeom>
          </p:spPr>
        </p:pic>
        <p:sp>
          <p:nvSpPr>
            <p:cNvPr id="28" name="Rectangle 27">
              <a:extLst>
                <a:ext uri="{FF2B5EF4-FFF2-40B4-BE49-F238E27FC236}">
                  <a16:creationId xmlns:a16="http://schemas.microsoft.com/office/drawing/2014/main" id="{61AD142B-9F86-0ADF-55BE-D3CBCA0141CA}"/>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445A4978-FA8B-E718-BDF9-85F180CBBB22}"/>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dirty="0">
                  <a:ln>
                    <a:noFill/>
                  </a:ln>
                  <a:solidFill>
                    <a:srgbClr val="0078D4"/>
                  </a:solidFill>
                  <a:effectLst/>
                  <a:uLnTx/>
                  <a:uFillTx/>
                  <a:latin typeface="Segoe UI"/>
                  <a:ea typeface="+mn-ea"/>
                  <a:cs typeface="+mn-cs"/>
                </a:rPr>
                <a:t>Pod</a:t>
              </a:r>
            </a:p>
          </p:txBody>
        </p:sp>
      </p:grpSp>
      <p:grpSp>
        <p:nvGrpSpPr>
          <p:cNvPr id="30" name="Group 29">
            <a:extLst>
              <a:ext uri="{FF2B5EF4-FFF2-40B4-BE49-F238E27FC236}">
                <a16:creationId xmlns:a16="http://schemas.microsoft.com/office/drawing/2014/main" id="{CDFC5921-5598-C58F-2414-B79687B4CD5C}"/>
              </a:ext>
            </a:extLst>
          </p:cNvPr>
          <p:cNvGrpSpPr/>
          <p:nvPr/>
        </p:nvGrpSpPr>
        <p:grpSpPr>
          <a:xfrm>
            <a:off x="9994112" y="4779405"/>
            <a:ext cx="696142" cy="749655"/>
            <a:chOff x="3969118" y="2608329"/>
            <a:chExt cx="402320" cy="431590"/>
          </a:xfrm>
        </p:grpSpPr>
        <p:pic>
          <p:nvPicPr>
            <p:cNvPr id="31" name="Picture 30">
              <a:extLst>
                <a:ext uri="{FF2B5EF4-FFF2-40B4-BE49-F238E27FC236}">
                  <a16:creationId xmlns:a16="http://schemas.microsoft.com/office/drawing/2014/main" id="{B3910697-D57A-7CE3-673F-079966DFEA81}"/>
                </a:ext>
              </a:extLst>
            </p:cNvPr>
            <p:cNvPicPr>
              <a:picLocks noChangeAspect="1"/>
            </p:cNvPicPr>
            <p:nvPr/>
          </p:nvPicPr>
          <p:blipFill>
            <a:blip r:embed="rId3"/>
            <a:stretch>
              <a:fillRect/>
            </a:stretch>
          </p:blipFill>
          <p:spPr>
            <a:xfrm>
              <a:off x="4028353" y="2642469"/>
              <a:ext cx="295460" cy="224556"/>
            </a:xfrm>
            <a:prstGeom prst="rect">
              <a:avLst/>
            </a:prstGeom>
          </p:spPr>
        </p:pic>
        <p:sp>
          <p:nvSpPr>
            <p:cNvPr id="33" name="Rectangle 32">
              <a:extLst>
                <a:ext uri="{FF2B5EF4-FFF2-40B4-BE49-F238E27FC236}">
                  <a16:creationId xmlns:a16="http://schemas.microsoft.com/office/drawing/2014/main" id="{F5BC110E-7251-DBDB-0D53-0668873A747D}"/>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208A468-47E2-CAA2-DDB8-84BBFEE8AC9C}"/>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dirty="0">
                  <a:ln>
                    <a:noFill/>
                  </a:ln>
                  <a:solidFill>
                    <a:srgbClr val="0078D4"/>
                  </a:solidFill>
                  <a:effectLst/>
                  <a:uLnTx/>
                  <a:uFillTx/>
                  <a:latin typeface="Segoe UI"/>
                  <a:ea typeface="+mn-ea"/>
                  <a:cs typeface="+mn-cs"/>
                </a:rPr>
                <a:t>Pod</a:t>
              </a:r>
            </a:p>
          </p:txBody>
        </p:sp>
      </p:grpSp>
      <p:pic>
        <p:nvPicPr>
          <p:cNvPr id="1026" name="Picture 2">
            <a:extLst>
              <a:ext uri="{FF2B5EF4-FFF2-40B4-BE49-F238E27FC236}">
                <a16:creationId xmlns:a16="http://schemas.microsoft.com/office/drawing/2014/main" id="{2729CD2D-5BFC-E74D-6B48-AD1967256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8561" y="6028084"/>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49CA354-07C1-1FDF-F649-8C476BD60A61}"/>
              </a:ext>
            </a:extLst>
          </p:cNvPr>
          <p:cNvSpPr txBox="1"/>
          <p:nvPr/>
        </p:nvSpPr>
        <p:spPr>
          <a:xfrm>
            <a:off x="2475346" y="6101963"/>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a:t>
            </a:r>
            <a:endParaRPr lang="en-US" sz="1400" b="1" dirty="0">
              <a:solidFill>
                <a:schemeClr val="accent1"/>
              </a:solidFill>
              <a:latin typeface="Cambria" panose="02040503050406030204" pitchFamily="18" charset="0"/>
            </a:endParaRPr>
          </a:p>
        </p:txBody>
      </p:sp>
      <p:pic>
        <p:nvPicPr>
          <p:cNvPr id="37" name="Picture 2">
            <a:extLst>
              <a:ext uri="{FF2B5EF4-FFF2-40B4-BE49-F238E27FC236}">
                <a16:creationId xmlns:a16="http://schemas.microsoft.com/office/drawing/2014/main" id="{8A7A70E5-5CAD-C2F1-93E2-DC15FB201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268" y="5994531"/>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71D976F-B877-A844-D380-9C6676032010}"/>
              </a:ext>
            </a:extLst>
          </p:cNvPr>
          <p:cNvSpPr txBox="1"/>
          <p:nvPr/>
        </p:nvSpPr>
        <p:spPr>
          <a:xfrm>
            <a:off x="8071053" y="6068410"/>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a:t>
            </a:r>
            <a:endParaRPr lang="en-US" sz="1400" b="1" dirty="0">
              <a:solidFill>
                <a:schemeClr val="accent1"/>
              </a:solidFill>
              <a:latin typeface="Cambria" panose="02040503050406030204" pitchFamily="18" charset="0"/>
            </a:endParaRPr>
          </a:p>
        </p:txBody>
      </p:sp>
      <p:pic>
        <p:nvPicPr>
          <p:cNvPr id="1034"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5CD1C5DD-D680-81E6-F81B-5F920D21F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677" y="265940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19A80D9B-3CEB-AE5E-419C-B5DCD8FA7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586" y="2659399"/>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95A92A56-CB6F-A57F-6C09-A4B1430FE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221" y="2659398"/>
            <a:ext cx="690193" cy="690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9CC55FF-908C-41D1-8505-C257577F034A}"/>
              </a:ext>
            </a:extLst>
          </p:cNvPr>
          <p:cNvSpPr txBox="1"/>
          <p:nvPr/>
        </p:nvSpPr>
        <p:spPr>
          <a:xfrm>
            <a:off x="1272980" y="5494677"/>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
        <p:nvSpPr>
          <p:cNvPr id="13" name="TextBox 12">
            <a:extLst>
              <a:ext uri="{FF2B5EF4-FFF2-40B4-BE49-F238E27FC236}">
                <a16:creationId xmlns:a16="http://schemas.microsoft.com/office/drawing/2014/main" id="{FE854D6B-B3CB-89B6-3AC0-D3628A8F3F77}"/>
              </a:ext>
            </a:extLst>
          </p:cNvPr>
          <p:cNvSpPr txBox="1"/>
          <p:nvPr/>
        </p:nvSpPr>
        <p:spPr>
          <a:xfrm>
            <a:off x="3598176" y="5500093"/>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
        <p:nvSpPr>
          <p:cNvPr id="14" name="TextBox 13">
            <a:extLst>
              <a:ext uri="{FF2B5EF4-FFF2-40B4-BE49-F238E27FC236}">
                <a16:creationId xmlns:a16="http://schemas.microsoft.com/office/drawing/2014/main" id="{A229C92D-2A58-DF69-2CE9-AEE2DA8E7401}"/>
              </a:ext>
            </a:extLst>
          </p:cNvPr>
          <p:cNvSpPr txBox="1"/>
          <p:nvPr/>
        </p:nvSpPr>
        <p:spPr>
          <a:xfrm>
            <a:off x="7498781" y="5447898"/>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
        <p:nvSpPr>
          <p:cNvPr id="15" name="TextBox 14">
            <a:extLst>
              <a:ext uri="{FF2B5EF4-FFF2-40B4-BE49-F238E27FC236}">
                <a16:creationId xmlns:a16="http://schemas.microsoft.com/office/drawing/2014/main" id="{F550B030-8DF1-0E54-38CF-211ADF961729}"/>
              </a:ext>
            </a:extLst>
          </p:cNvPr>
          <p:cNvSpPr txBox="1"/>
          <p:nvPr/>
        </p:nvSpPr>
        <p:spPr>
          <a:xfrm>
            <a:off x="9810181" y="5437464"/>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grpSp>
        <p:nvGrpSpPr>
          <p:cNvPr id="22" name="Group 21">
            <a:extLst>
              <a:ext uri="{FF2B5EF4-FFF2-40B4-BE49-F238E27FC236}">
                <a16:creationId xmlns:a16="http://schemas.microsoft.com/office/drawing/2014/main" id="{E477CEBF-8F63-DEAB-7D4C-EC2FE54A7141}"/>
              </a:ext>
            </a:extLst>
          </p:cNvPr>
          <p:cNvGrpSpPr/>
          <p:nvPr/>
        </p:nvGrpSpPr>
        <p:grpSpPr>
          <a:xfrm>
            <a:off x="1433945" y="4806164"/>
            <a:ext cx="696142" cy="749655"/>
            <a:chOff x="3969118" y="2608329"/>
            <a:chExt cx="402320" cy="431590"/>
          </a:xfrm>
        </p:grpSpPr>
        <p:pic>
          <p:nvPicPr>
            <p:cNvPr id="23" name="Picture 22">
              <a:extLst>
                <a:ext uri="{FF2B5EF4-FFF2-40B4-BE49-F238E27FC236}">
                  <a16:creationId xmlns:a16="http://schemas.microsoft.com/office/drawing/2014/main" id="{D83A5EC5-9ADD-81ED-1E04-EA800E9917D6}"/>
                </a:ext>
              </a:extLst>
            </p:cNvPr>
            <p:cNvPicPr>
              <a:picLocks noChangeAspect="1"/>
            </p:cNvPicPr>
            <p:nvPr/>
          </p:nvPicPr>
          <p:blipFill>
            <a:blip r:embed="rId3"/>
            <a:stretch>
              <a:fillRect/>
            </a:stretch>
          </p:blipFill>
          <p:spPr>
            <a:xfrm>
              <a:off x="4028353" y="2642469"/>
              <a:ext cx="295460" cy="224556"/>
            </a:xfrm>
            <a:prstGeom prst="rect">
              <a:avLst/>
            </a:prstGeom>
          </p:spPr>
        </p:pic>
        <p:sp>
          <p:nvSpPr>
            <p:cNvPr id="24" name="Rectangle 23">
              <a:extLst>
                <a:ext uri="{FF2B5EF4-FFF2-40B4-BE49-F238E27FC236}">
                  <a16:creationId xmlns:a16="http://schemas.microsoft.com/office/drawing/2014/main" id="{9C777DC7-BDF1-A8D2-5681-240B2C41378D}"/>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C9492610-C7C4-95F6-7D17-CEA519E037D7}"/>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cxnSp>
        <p:nvCxnSpPr>
          <p:cNvPr id="43" name="Elbow Connector 42">
            <a:extLst>
              <a:ext uri="{FF2B5EF4-FFF2-40B4-BE49-F238E27FC236}">
                <a16:creationId xmlns:a16="http://schemas.microsoft.com/office/drawing/2014/main" id="{CD36174F-4F28-0F49-55D5-EACAEA2630A2}"/>
              </a:ext>
            </a:extLst>
          </p:cNvPr>
          <p:cNvCxnSpPr>
            <a:stCxn id="41" idx="2"/>
            <a:endCxn id="24" idx="0"/>
          </p:cNvCxnSpPr>
          <p:nvPr/>
        </p:nvCxnSpPr>
        <p:spPr>
          <a:xfrm rot="5400000">
            <a:off x="2986613" y="2224404"/>
            <a:ext cx="1377164" cy="3786357"/>
          </a:xfrm>
          <a:prstGeom prst="bentConnector3">
            <a:avLst>
              <a:gd name="adj1" fmla="val 28538"/>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99B50CC1-D8B9-B2BB-3C25-0E74348673DC}"/>
              </a:ext>
            </a:extLst>
          </p:cNvPr>
          <p:cNvCxnSpPr/>
          <p:nvPr/>
        </p:nvCxnSpPr>
        <p:spPr>
          <a:xfrm>
            <a:off x="4179677" y="3814618"/>
            <a:ext cx="0" cy="96478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Elbow Connector 51">
            <a:extLst>
              <a:ext uri="{FF2B5EF4-FFF2-40B4-BE49-F238E27FC236}">
                <a16:creationId xmlns:a16="http://schemas.microsoft.com/office/drawing/2014/main" id="{05F09779-61FC-0E4C-70E8-392A881151B4}"/>
              </a:ext>
            </a:extLst>
          </p:cNvPr>
          <p:cNvCxnSpPr>
            <a:stCxn id="41" idx="2"/>
            <a:endCxn id="33" idx="0"/>
          </p:cNvCxnSpPr>
          <p:nvPr/>
        </p:nvCxnSpPr>
        <p:spPr>
          <a:xfrm rot="16200000" flipH="1">
            <a:off x="7280076" y="1717297"/>
            <a:ext cx="1350405" cy="4773810"/>
          </a:xfrm>
          <a:prstGeom prst="bentConnector3">
            <a:avLst>
              <a:gd name="adj1" fmla="val 2948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AEAA4BF9-E98B-1BA5-C642-3F4AF86F56CF}"/>
              </a:ext>
            </a:extLst>
          </p:cNvPr>
          <p:cNvCxnSpPr/>
          <p:nvPr/>
        </p:nvCxnSpPr>
        <p:spPr>
          <a:xfrm>
            <a:off x="7980441" y="3814618"/>
            <a:ext cx="0" cy="96478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447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animBg="1"/>
      <p:bldP spid="10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20099" y="-3331"/>
            <a:ext cx="316170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ReplicaSet Manifest file</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2" name="Rectangle: Rounded Corners 114">
            <a:extLst>
              <a:ext uri="{FF2B5EF4-FFF2-40B4-BE49-F238E27FC236}">
                <a16:creationId xmlns:a16="http://schemas.microsoft.com/office/drawing/2014/main" id="{11D0154E-300B-5945-11CE-D055AD89E40A}"/>
              </a:ext>
            </a:extLst>
          </p:cNvPr>
          <p:cNvSpPr/>
          <p:nvPr/>
        </p:nvSpPr>
        <p:spPr bwMode="auto">
          <a:xfrm>
            <a:off x="245494" y="505218"/>
            <a:ext cx="11701011" cy="59456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defRPr/>
            </a:pPr>
            <a:r>
              <a:rPr lang="en-US" b="1" spc="-50" dirty="0">
                <a:ln w="3175">
                  <a:noFill/>
                </a:ln>
                <a:solidFill>
                  <a:srgbClr val="000000"/>
                </a:solidFill>
                <a:latin typeface="Cambria" panose="02040503050406030204" pitchFamily="18" charset="0"/>
                <a:cs typeface="Segoe UI Light" panose="020B0502040204020203" pitchFamily="34" charset="0"/>
              </a:rPr>
              <a:t>Pod</a:t>
            </a:r>
            <a:endParaRPr kumimoji="0" lang="en-US" b="1" i="0" u="none" strike="noStrike" kern="1200" cap="none" spc="0" normalizeH="0" baseline="0" noProof="0" dirty="0">
              <a:ln>
                <a:noFill/>
              </a:ln>
              <a:solidFill>
                <a:srgbClr val="505050"/>
              </a:solidFill>
              <a:effectLst/>
              <a:uLnTx/>
              <a:uFillTx/>
              <a:latin typeface="Cambria" panose="02040503050406030204" pitchFamily="18" charset="0"/>
              <a:cs typeface="Segoe UI" pitchFamily="34" charset="0"/>
            </a:endParaRPr>
          </a:p>
        </p:txBody>
      </p:sp>
      <p:sp>
        <p:nvSpPr>
          <p:cNvPr id="5" name="TextBox 4">
            <a:extLst>
              <a:ext uri="{FF2B5EF4-FFF2-40B4-BE49-F238E27FC236}">
                <a16:creationId xmlns:a16="http://schemas.microsoft.com/office/drawing/2014/main" id="{C87B318A-061B-D8D7-2745-10262D80DACE}"/>
              </a:ext>
            </a:extLst>
          </p:cNvPr>
          <p:cNvSpPr txBox="1"/>
          <p:nvPr/>
        </p:nvSpPr>
        <p:spPr>
          <a:xfrm>
            <a:off x="333800" y="592715"/>
            <a:ext cx="5004814" cy="369332"/>
          </a:xfrm>
          <a:prstGeom prst="rect">
            <a:avLst/>
          </a:prstGeom>
          <a:noFill/>
        </p:spPr>
        <p:txBody>
          <a:bodyPr wrap="square">
            <a:spAutoFit/>
          </a:bodyPr>
          <a:lstStyle/>
          <a:p>
            <a:r>
              <a:rPr lang="en-US" dirty="0"/>
              <a:t>employee-producer-</a:t>
            </a:r>
            <a:r>
              <a:rPr lang="en-US" dirty="0" err="1"/>
              <a:t>replacaset.yaml</a:t>
            </a:r>
            <a:endParaRPr lang="en-US" dirty="0"/>
          </a:p>
        </p:txBody>
      </p:sp>
      <p:sp>
        <p:nvSpPr>
          <p:cNvPr id="9" name="TextBox 8">
            <a:extLst>
              <a:ext uri="{FF2B5EF4-FFF2-40B4-BE49-F238E27FC236}">
                <a16:creationId xmlns:a16="http://schemas.microsoft.com/office/drawing/2014/main" id="{E06A13B4-3545-A327-9CEB-2E6E9227564C}"/>
              </a:ext>
            </a:extLst>
          </p:cNvPr>
          <p:cNvSpPr txBox="1"/>
          <p:nvPr/>
        </p:nvSpPr>
        <p:spPr>
          <a:xfrm>
            <a:off x="7854793" y="617832"/>
            <a:ext cx="3048000" cy="369332"/>
          </a:xfrm>
          <a:prstGeom prst="rect">
            <a:avLst/>
          </a:prstGeom>
          <a:noFill/>
        </p:spPr>
        <p:txBody>
          <a:bodyPr wrap="square">
            <a:spAutoFit/>
          </a:bodyPr>
          <a:lstStyle/>
          <a:p>
            <a:r>
              <a:rPr lang="en-US" dirty="0"/>
              <a:t>employee-producer-</a:t>
            </a:r>
            <a:r>
              <a:rPr lang="en-US" dirty="0" err="1"/>
              <a:t>pod.yaml</a:t>
            </a:r>
            <a:endParaRPr lang="en-US" dirty="0"/>
          </a:p>
        </p:txBody>
      </p:sp>
      <p:sp>
        <p:nvSpPr>
          <p:cNvPr id="10" name="Rectangle: Rounded Corners 114">
            <a:extLst>
              <a:ext uri="{FF2B5EF4-FFF2-40B4-BE49-F238E27FC236}">
                <a16:creationId xmlns:a16="http://schemas.microsoft.com/office/drawing/2014/main" id="{48FF034D-44B9-6361-E18F-1E0688674A67}"/>
              </a:ext>
            </a:extLst>
          </p:cNvPr>
          <p:cNvSpPr/>
          <p:nvPr/>
        </p:nvSpPr>
        <p:spPr bwMode="auto">
          <a:xfrm>
            <a:off x="245494" y="1187275"/>
            <a:ext cx="5481051" cy="5453669"/>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4">
            <a:extLst>
              <a:ext uri="{FF2B5EF4-FFF2-40B4-BE49-F238E27FC236}">
                <a16:creationId xmlns:a16="http://schemas.microsoft.com/office/drawing/2014/main" id="{AE76D885-5D89-1922-7662-77F0155256AD}"/>
              </a:ext>
            </a:extLst>
          </p:cNvPr>
          <p:cNvSpPr/>
          <p:nvPr/>
        </p:nvSpPr>
        <p:spPr bwMode="auto">
          <a:xfrm>
            <a:off x="5920510" y="1212392"/>
            <a:ext cx="6025996" cy="5428552"/>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cxnSp>
        <p:nvCxnSpPr>
          <p:cNvPr id="14" name="Straight Arrow Connector 13">
            <a:extLst>
              <a:ext uri="{FF2B5EF4-FFF2-40B4-BE49-F238E27FC236}">
                <a16:creationId xmlns:a16="http://schemas.microsoft.com/office/drawing/2014/main" id="{9F114EDB-4E83-CD99-65FD-8769FC0C81C6}"/>
              </a:ext>
            </a:extLst>
          </p:cNvPr>
          <p:cNvCxnSpPr/>
          <p:nvPr/>
        </p:nvCxnSpPr>
        <p:spPr>
          <a:xfrm>
            <a:off x="5809673" y="524506"/>
            <a:ext cx="0" cy="59456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Graphical user interface, text, application&#10;&#10;Description automatically generated">
            <a:extLst>
              <a:ext uri="{FF2B5EF4-FFF2-40B4-BE49-F238E27FC236}">
                <a16:creationId xmlns:a16="http://schemas.microsoft.com/office/drawing/2014/main" id="{FCEC0081-DB3A-3E5F-6579-CEAA10F3E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1" y="1242411"/>
            <a:ext cx="4834508" cy="2258172"/>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D6C161C2-3A05-78AF-7162-12486D0BB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00" y="5384800"/>
            <a:ext cx="4622070" cy="1145308"/>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D52BEA04-541B-7898-8049-0CE21CC72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279" y="1427636"/>
            <a:ext cx="3342095" cy="673100"/>
          </a:xfrm>
          <a:prstGeom prst="rect">
            <a:avLst/>
          </a:prstGeom>
        </p:spPr>
      </p:pic>
      <p:pic>
        <p:nvPicPr>
          <p:cNvPr id="26" name="Picture 25" descr="Graphical user interface, text, application, email&#10;&#10;Description automatically generated">
            <a:extLst>
              <a:ext uri="{FF2B5EF4-FFF2-40B4-BE49-F238E27FC236}">
                <a16:creationId xmlns:a16="http://schemas.microsoft.com/office/drawing/2014/main" id="{B9F3DDBE-DBD7-CE07-A572-903A35A78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6297" y="3500583"/>
            <a:ext cx="4251630" cy="1755100"/>
          </a:xfrm>
          <a:prstGeom prst="rect">
            <a:avLst/>
          </a:prstGeom>
        </p:spPr>
      </p:pic>
      <p:pic>
        <p:nvPicPr>
          <p:cNvPr id="28" name="Picture 27" descr="A picture containing calendar&#10;&#10;Description automatically generated">
            <a:extLst>
              <a:ext uri="{FF2B5EF4-FFF2-40B4-BE49-F238E27FC236}">
                <a16:creationId xmlns:a16="http://schemas.microsoft.com/office/drawing/2014/main" id="{44E9837C-6F2B-FAB8-01C9-39F5C946E3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5141" y="2148097"/>
            <a:ext cx="415057" cy="1755100"/>
          </a:xfrm>
          <a:prstGeom prst="rect">
            <a:avLst/>
          </a:prstGeom>
        </p:spPr>
      </p:pic>
    </p:spTree>
    <p:extLst>
      <p:ext uri="{BB962C8B-B14F-4D97-AF65-F5344CB8AC3E}">
        <p14:creationId xmlns:p14="http://schemas.microsoft.com/office/powerpoint/2010/main" val="3117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2" name="Rectangle: Rounded Corners 114">
            <a:extLst>
              <a:ext uri="{FF2B5EF4-FFF2-40B4-BE49-F238E27FC236}">
                <a16:creationId xmlns:a16="http://schemas.microsoft.com/office/drawing/2014/main" id="{11D0154E-300B-5945-11CE-D055AD89E40A}"/>
              </a:ext>
            </a:extLst>
          </p:cNvPr>
          <p:cNvSpPr/>
          <p:nvPr/>
        </p:nvSpPr>
        <p:spPr bwMode="auto">
          <a:xfrm>
            <a:off x="245494" y="38843"/>
            <a:ext cx="11612706" cy="59456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defRPr/>
            </a:pPr>
            <a:r>
              <a:rPr lang="en-US" b="1" spc="-50" dirty="0">
                <a:ln w="3175">
                  <a:noFill/>
                </a:ln>
                <a:solidFill>
                  <a:srgbClr val="000000"/>
                </a:solidFill>
                <a:latin typeface="Cambria" panose="02040503050406030204" pitchFamily="18" charset="0"/>
                <a:cs typeface="Segoe UI Light" panose="020B0502040204020203" pitchFamily="34" charset="0"/>
              </a:rPr>
              <a:t> </a:t>
            </a:r>
            <a:endParaRPr kumimoji="0" lang="en-US" b="1" i="0" u="none" strike="noStrike" kern="1200" cap="none" spc="0" normalizeH="0" baseline="0" noProof="0" dirty="0">
              <a:ln>
                <a:noFill/>
              </a:ln>
              <a:solidFill>
                <a:srgbClr val="505050"/>
              </a:solidFill>
              <a:effectLst/>
              <a:uLnTx/>
              <a:uFillTx/>
              <a:latin typeface="Cambria" panose="02040503050406030204" pitchFamily="18" charset="0"/>
              <a:cs typeface="Segoe UI" pitchFamily="34" charset="0"/>
            </a:endParaRPr>
          </a:p>
        </p:txBody>
      </p:sp>
      <p:sp>
        <p:nvSpPr>
          <p:cNvPr id="5" name="TextBox 4">
            <a:extLst>
              <a:ext uri="{FF2B5EF4-FFF2-40B4-BE49-F238E27FC236}">
                <a16:creationId xmlns:a16="http://schemas.microsoft.com/office/drawing/2014/main" id="{C87B318A-061B-D8D7-2745-10262D80DACE}"/>
              </a:ext>
            </a:extLst>
          </p:cNvPr>
          <p:cNvSpPr txBox="1"/>
          <p:nvPr/>
        </p:nvSpPr>
        <p:spPr>
          <a:xfrm>
            <a:off x="289648" y="134823"/>
            <a:ext cx="5004814" cy="369332"/>
          </a:xfrm>
          <a:prstGeom prst="rect">
            <a:avLst/>
          </a:prstGeom>
          <a:noFill/>
        </p:spPr>
        <p:txBody>
          <a:bodyPr wrap="square">
            <a:spAutoFit/>
          </a:bodyPr>
          <a:lstStyle/>
          <a:p>
            <a:r>
              <a:rPr lang="en-US" dirty="0"/>
              <a:t>employee-producer-</a:t>
            </a:r>
            <a:r>
              <a:rPr lang="en-US" dirty="0" err="1"/>
              <a:t>replacaset.yaml</a:t>
            </a:r>
            <a:endParaRPr lang="en-US" dirty="0"/>
          </a:p>
        </p:txBody>
      </p:sp>
      <p:sp>
        <p:nvSpPr>
          <p:cNvPr id="10" name="Rectangle: Rounded Corners 114">
            <a:extLst>
              <a:ext uri="{FF2B5EF4-FFF2-40B4-BE49-F238E27FC236}">
                <a16:creationId xmlns:a16="http://schemas.microsoft.com/office/drawing/2014/main" id="{48FF034D-44B9-6361-E18F-1E0688674A67}"/>
              </a:ext>
            </a:extLst>
          </p:cNvPr>
          <p:cNvSpPr/>
          <p:nvPr/>
        </p:nvSpPr>
        <p:spPr bwMode="auto">
          <a:xfrm>
            <a:off x="245494" y="729383"/>
            <a:ext cx="7774786" cy="591156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 name="Picture 3" descr="Graphical user interface&#10;&#10;Description automatically generated with low confidence">
            <a:extLst>
              <a:ext uri="{FF2B5EF4-FFF2-40B4-BE49-F238E27FC236}">
                <a16:creationId xmlns:a16="http://schemas.microsoft.com/office/drawing/2014/main" id="{4F6BF00E-4CEB-746F-59C1-B34750FBA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85" y="884330"/>
            <a:ext cx="6849369" cy="5601665"/>
          </a:xfrm>
          <a:prstGeom prst="rect">
            <a:avLst/>
          </a:prstGeom>
        </p:spPr>
      </p:pic>
    </p:spTree>
    <p:extLst>
      <p:ext uri="{BB962C8B-B14F-4D97-AF65-F5344CB8AC3E}">
        <p14:creationId xmlns:p14="http://schemas.microsoft.com/office/powerpoint/2010/main" val="678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2" name="Rectangle: Rounded Corners 114">
            <a:extLst>
              <a:ext uri="{FF2B5EF4-FFF2-40B4-BE49-F238E27FC236}">
                <a16:creationId xmlns:a16="http://schemas.microsoft.com/office/drawing/2014/main" id="{11D0154E-300B-5945-11CE-D055AD89E40A}"/>
              </a:ext>
            </a:extLst>
          </p:cNvPr>
          <p:cNvSpPr/>
          <p:nvPr/>
        </p:nvSpPr>
        <p:spPr bwMode="auto">
          <a:xfrm>
            <a:off x="357062" y="818604"/>
            <a:ext cx="11631737" cy="59456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C87B318A-061B-D8D7-2745-10262D80DACE}"/>
              </a:ext>
            </a:extLst>
          </p:cNvPr>
          <p:cNvSpPr txBox="1"/>
          <p:nvPr/>
        </p:nvSpPr>
        <p:spPr>
          <a:xfrm>
            <a:off x="357063" y="931218"/>
            <a:ext cx="6096000" cy="369332"/>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ReplicaSet Commands</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10" name="Rectangle: Rounded Corners 114">
            <a:extLst>
              <a:ext uri="{FF2B5EF4-FFF2-40B4-BE49-F238E27FC236}">
                <a16:creationId xmlns:a16="http://schemas.microsoft.com/office/drawing/2014/main" id="{48FF034D-44B9-6361-E18F-1E0688674A67}"/>
              </a:ext>
            </a:extLst>
          </p:cNvPr>
          <p:cNvSpPr/>
          <p:nvPr/>
        </p:nvSpPr>
        <p:spPr bwMode="auto">
          <a:xfrm>
            <a:off x="357063" y="1525777"/>
            <a:ext cx="11631737" cy="5115167"/>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pic>
        <p:nvPicPr>
          <p:cNvPr id="4" name="Picture 3">
            <a:extLst>
              <a:ext uri="{FF2B5EF4-FFF2-40B4-BE49-F238E27FC236}">
                <a16:creationId xmlns:a16="http://schemas.microsoft.com/office/drawing/2014/main" id="{18F0551B-D162-A877-6D16-2ED9ED63D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32" y="3484968"/>
            <a:ext cx="4216400" cy="444500"/>
          </a:xfrm>
          <a:prstGeom prst="rect">
            <a:avLst/>
          </a:prstGeom>
        </p:spPr>
      </p:pic>
      <p:pic>
        <p:nvPicPr>
          <p:cNvPr id="11" name="Picture 10">
            <a:extLst>
              <a:ext uri="{FF2B5EF4-FFF2-40B4-BE49-F238E27FC236}">
                <a16:creationId xmlns:a16="http://schemas.microsoft.com/office/drawing/2014/main" id="{F394B1B7-4F2F-C2E0-DE53-31082BE09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32" y="3973214"/>
            <a:ext cx="7772400" cy="487350"/>
          </a:xfrm>
          <a:prstGeom prst="rect">
            <a:avLst/>
          </a:prstGeom>
        </p:spPr>
      </p:pic>
      <p:pic>
        <p:nvPicPr>
          <p:cNvPr id="14" name="Picture 13">
            <a:extLst>
              <a:ext uri="{FF2B5EF4-FFF2-40B4-BE49-F238E27FC236}">
                <a16:creationId xmlns:a16="http://schemas.microsoft.com/office/drawing/2014/main" id="{5151B35C-790D-D1E0-3AD8-A73389FB5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432" y="1790633"/>
            <a:ext cx="7388513" cy="393113"/>
          </a:xfrm>
          <a:prstGeom prst="rect">
            <a:avLst/>
          </a:prstGeom>
        </p:spPr>
      </p:pic>
      <p:pic>
        <p:nvPicPr>
          <p:cNvPr id="18" name="Picture 17" descr="Icon&#10;&#10;Description automatically generated with medium confidence">
            <a:extLst>
              <a:ext uri="{FF2B5EF4-FFF2-40B4-BE49-F238E27FC236}">
                <a16:creationId xmlns:a16="http://schemas.microsoft.com/office/drawing/2014/main" id="{577345E1-AD13-89FC-8E3D-F681E6AEB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180" y="5122673"/>
            <a:ext cx="3060700" cy="419100"/>
          </a:xfrm>
          <a:prstGeom prst="rect">
            <a:avLst/>
          </a:prstGeom>
        </p:spPr>
      </p:pic>
      <p:pic>
        <p:nvPicPr>
          <p:cNvPr id="20" name="Picture 19">
            <a:extLst>
              <a:ext uri="{FF2B5EF4-FFF2-40B4-BE49-F238E27FC236}">
                <a16:creationId xmlns:a16="http://schemas.microsoft.com/office/drawing/2014/main" id="{F01782A6-3A09-2D3E-3B73-8D9646372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180" y="5615800"/>
            <a:ext cx="7772400" cy="847191"/>
          </a:xfrm>
          <a:prstGeom prst="rect">
            <a:avLst/>
          </a:prstGeom>
        </p:spPr>
      </p:pic>
      <p:pic>
        <p:nvPicPr>
          <p:cNvPr id="22" name="Picture 21">
            <a:extLst>
              <a:ext uri="{FF2B5EF4-FFF2-40B4-BE49-F238E27FC236}">
                <a16:creationId xmlns:a16="http://schemas.microsoft.com/office/drawing/2014/main" id="{D7CF7A20-4B7A-D63C-DA04-9426C1F3E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432" y="2238866"/>
            <a:ext cx="7453168" cy="250442"/>
          </a:xfrm>
          <a:prstGeom prst="rect">
            <a:avLst/>
          </a:prstGeom>
        </p:spPr>
      </p:pic>
    </p:spTree>
    <p:extLst>
      <p:ext uri="{BB962C8B-B14F-4D97-AF65-F5344CB8AC3E}">
        <p14:creationId xmlns:p14="http://schemas.microsoft.com/office/powerpoint/2010/main" val="364495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14">
            <a:extLst>
              <a:ext uri="{FF2B5EF4-FFF2-40B4-BE49-F238E27FC236}">
                <a16:creationId xmlns:a16="http://schemas.microsoft.com/office/drawing/2014/main" id="{E0731C06-7E84-278C-E888-CF94CCE117A6}"/>
              </a:ext>
            </a:extLst>
          </p:cNvPr>
          <p:cNvSpPr/>
          <p:nvPr/>
        </p:nvSpPr>
        <p:spPr bwMode="auto">
          <a:xfrm>
            <a:off x="739036" y="3602697"/>
            <a:ext cx="2241376" cy="236121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Title 16">
            <a:extLst>
              <a:ext uri="{FF2B5EF4-FFF2-40B4-BE49-F238E27FC236}">
                <a16:creationId xmlns:a16="http://schemas.microsoft.com/office/drawing/2014/main" id="{AEC81F4C-68E2-40CE-B2C8-BDE35F9F007C}"/>
              </a:ext>
            </a:extLst>
          </p:cNvPr>
          <p:cNvSpPr txBox="1">
            <a:spLocks/>
          </p:cNvSpPr>
          <p:nvPr/>
        </p:nvSpPr>
        <p:spPr>
          <a:xfrm>
            <a:off x="270247" y="492296"/>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dirty="0">
                <a:latin typeface="Cambria" panose="02040503050406030204" pitchFamily="18" charset="0"/>
              </a:rPr>
              <a:t> </a:t>
            </a:r>
          </a:p>
          <a:p>
            <a:pPr marL="285750" indent="-285750">
              <a:buFont typeface="Wingdings" pitchFamily="2" charset="2"/>
              <a:buChar char="ü"/>
            </a:pPr>
            <a:r>
              <a:rPr lang="en-US" sz="1400" dirty="0">
                <a:latin typeface="Cambria" panose="02040503050406030204" pitchFamily="18" charset="0"/>
              </a:rPr>
              <a:t>Rolling Updates </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138268" y="115817"/>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Enterprise Production Deployment Strategy</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5" name="AutoShape 4" descr="Computer Cases &amp; Housings Computer Servers Colocation centre 19-inch rack  Data center, rack Server, computer, information Technology, business png |  PNGWing">
            <a:extLst>
              <a:ext uri="{FF2B5EF4-FFF2-40B4-BE49-F238E27FC236}">
                <a16:creationId xmlns:a16="http://schemas.microsoft.com/office/drawing/2014/main" id="{4BC84FC1-0F35-383B-1B48-5166E8C511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black computer tower&#10;&#10;Description automatically generated with low confidence">
            <a:extLst>
              <a:ext uri="{FF2B5EF4-FFF2-40B4-BE49-F238E27FC236}">
                <a16:creationId xmlns:a16="http://schemas.microsoft.com/office/drawing/2014/main" id="{6DA070B4-5B5B-B796-1BB4-F76C2336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36" y="3794464"/>
            <a:ext cx="2241376" cy="1977685"/>
          </a:xfrm>
          <a:prstGeom prst="rect">
            <a:avLst/>
          </a:prstGeom>
        </p:spPr>
      </p:pic>
      <p:sp>
        <p:nvSpPr>
          <p:cNvPr id="19" name="TextBox 18">
            <a:extLst>
              <a:ext uri="{FF2B5EF4-FFF2-40B4-BE49-F238E27FC236}">
                <a16:creationId xmlns:a16="http://schemas.microsoft.com/office/drawing/2014/main" id="{08478454-D90C-7190-F04F-590F52D75AD7}"/>
              </a:ext>
            </a:extLst>
          </p:cNvPr>
          <p:cNvSpPr txBox="1"/>
          <p:nvPr/>
        </p:nvSpPr>
        <p:spPr>
          <a:xfrm>
            <a:off x="1049706" y="6016780"/>
            <a:ext cx="1930706" cy="307777"/>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New York Data Center</a:t>
            </a:r>
            <a:endParaRPr kumimoji="0" lang="en-US" sz="14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20" name="Rectangle: Rounded Corners 114">
            <a:extLst>
              <a:ext uri="{FF2B5EF4-FFF2-40B4-BE49-F238E27FC236}">
                <a16:creationId xmlns:a16="http://schemas.microsoft.com/office/drawing/2014/main" id="{7683B946-7DE2-D61B-7C3D-FB544F1B029C}"/>
              </a:ext>
            </a:extLst>
          </p:cNvPr>
          <p:cNvSpPr/>
          <p:nvPr/>
        </p:nvSpPr>
        <p:spPr bwMode="auto">
          <a:xfrm>
            <a:off x="4503484" y="3631014"/>
            <a:ext cx="2241376" cy="236121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2" name="Picture 41" descr="A black computer tower&#10;&#10;Description automatically generated with low confidence">
            <a:extLst>
              <a:ext uri="{FF2B5EF4-FFF2-40B4-BE49-F238E27FC236}">
                <a16:creationId xmlns:a16="http://schemas.microsoft.com/office/drawing/2014/main" id="{8BCDA731-DDF0-F38F-A5FE-AE0670020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484" y="3822781"/>
            <a:ext cx="2241376" cy="1977685"/>
          </a:xfrm>
          <a:prstGeom prst="rect">
            <a:avLst/>
          </a:prstGeom>
        </p:spPr>
      </p:pic>
      <p:sp>
        <p:nvSpPr>
          <p:cNvPr id="44" name="TextBox 43">
            <a:extLst>
              <a:ext uri="{FF2B5EF4-FFF2-40B4-BE49-F238E27FC236}">
                <a16:creationId xmlns:a16="http://schemas.microsoft.com/office/drawing/2014/main" id="{90B8CF3E-8248-62A8-649D-3771DCDFFE6B}"/>
              </a:ext>
            </a:extLst>
          </p:cNvPr>
          <p:cNvSpPr txBox="1"/>
          <p:nvPr/>
        </p:nvSpPr>
        <p:spPr>
          <a:xfrm>
            <a:off x="4814154" y="6045097"/>
            <a:ext cx="1930706" cy="307777"/>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Texas Data Center</a:t>
            </a:r>
            <a:endParaRPr kumimoji="0" lang="en-US" sz="14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45" name="Rectangle: Rounded Corners 114">
            <a:extLst>
              <a:ext uri="{FF2B5EF4-FFF2-40B4-BE49-F238E27FC236}">
                <a16:creationId xmlns:a16="http://schemas.microsoft.com/office/drawing/2014/main" id="{BE792904-E61D-B3EF-F821-560F8C3EAA5B}"/>
              </a:ext>
            </a:extLst>
          </p:cNvPr>
          <p:cNvSpPr/>
          <p:nvPr/>
        </p:nvSpPr>
        <p:spPr bwMode="auto">
          <a:xfrm>
            <a:off x="9201790" y="3629392"/>
            <a:ext cx="2241376" cy="236121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7" name="Picture 46" descr="A black computer tower&#10;&#10;Description automatically generated with low confidence">
            <a:extLst>
              <a:ext uri="{FF2B5EF4-FFF2-40B4-BE49-F238E27FC236}">
                <a16:creationId xmlns:a16="http://schemas.microsoft.com/office/drawing/2014/main" id="{8F1C3011-9D46-30A8-DCD3-C5EF46CEF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1790" y="3821159"/>
            <a:ext cx="2241376" cy="1977685"/>
          </a:xfrm>
          <a:prstGeom prst="rect">
            <a:avLst/>
          </a:prstGeom>
        </p:spPr>
      </p:pic>
      <p:sp>
        <p:nvSpPr>
          <p:cNvPr id="48" name="TextBox 47">
            <a:extLst>
              <a:ext uri="{FF2B5EF4-FFF2-40B4-BE49-F238E27FC236}">
                <a16:creationId xmlns:a16="http://schemas.microsoft.com/office/drawing/2014/main" id="{9777CE98-D7FA-3B6E-D316-E41FFE35F7BC}"/>
              </a:ext>
            </a:extLst>
          </p:cNvPr>
          <p:cNvSpPr txBox="1"/>
          <p:nvPr/>
        </p:nvSpPr>
        <p:spPr>
          <a:xfrm>
            <a:off x="9512460" y="6043475"/>
            <a:ext cx="1930706" cy="307777"/>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California Data Center</a:t>
            </a:r>
            <a:endParaRPr kumimoji="0" lang="en-US" sz="14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49" name="Rectangle: Rounded Corners 114">
            <a:extLst>
              <a:ext uri="{FF2B5EF4-FFF2-40B4-BE49-F238E27FC236}">
                <a16:creationId xmlns:a16="http://schemas.microsoft.com/office/drawing/2014/main" id="{66EC05B7-980C-42D6-887A-521F5E2CE6C9}"/>
              </a:ext>
            </a:extLst>
          </p:cNvPr>
          <p:cNvSpPr/>
          <p:nvPr/>
        </p:nvSpPr>
        <p:spPr bwMode="auto">
          <a:xfrm>
            <a:off x="4005356" y="1943043"/>
            <a:ext cx="3087254" cy="85987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50"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244A72C7-B06F-15A9-F62A-7E0D0798A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287" y="2033321"/>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117A365E-78A3-F9B2-D92E-ABECB189C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196" y="203332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01438D5B-F8E7-4529-C8E9-9987DE513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831" y="2033319"/>
            <a:ext cx="690193" cy="69019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Elbow Connector 54">
            <a:extLst>
              <a:ext uri="{FF2B5EF4-FFF2-40B4-BE49-F238E27FC236}">
                <a16:creationId xmlns:a16="http://schemas.microsoft.com/office/drawing/2014/main" id="{0A9227BD-9544-AD9B-9BA4-77D31BBAE42A}"/>
              </a:ext>
            </a:extLst>
          </p:cNvPr>
          <p:cNvCxnSpPr>
            <a:cxnSpLocks/>
            <a:stCxn id="49" idx="2"/>
          </p:cNvCxnSpPr>
          <p:nvPr/>
        </p:nvCxnSpPr>
        <p:spPr>
          <a:xfrm rot="5400000">
            <a:off x="2967223" y="1598325"/>
            <a:ext cx="1377164" cy="3786357"/>
          </a:xfrm>
          <a:prstGeom prst="bentConnector3">
            <a:avLst>
              <a:gd name="adj1" fmla="val 28538"/>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9373E7F8-B7BD-6364-38B9-7C93C763D6F5}"/>
              </a:ext>
            </a:extLst>
          </p:cNvPr>
          <p:cNvCxnSpPr>
            <a:cxnSpLocks/>
          </p:cNvCxnSpPr>
          <p:nvPr/>
        </p:nvCxnSpPr>
        <p:spPr>
          <a:xfrm>
            <a:off x="5552655" y="3232569"/>
            <a:ext cx="0" cy="39286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Elbow Connector 56">
            <a:extLst>
              <a:ext uri="{FF2B5EF4-FFF2-40B4-BE49-F238E27FC236}">
                <a16:creationId xmlns:a16="http://schemas.microsoft.com/office/drawing/2014/main" id="{ED752441-7AB9-31B7-2368-3A8A23C84453}"/>
              </a:ext>
            </a:extLst>
          </p:cNvPr>
          <p:cNvCxnSpPr>
            <a:stCxn id="49" idx="2"/>
          </p:cNvCxnSpPr>
          <p:nvPr/>
        </p:nvCxnSpPr>
        <p:spPr>
          <a:xfrm rot="16200000" flipH="1">
            <a:off x="7260686" y="1091218"/>
            <a:ext cx="1350405" cy="4773810"/>
          </a:xfrm>
          <a:prstGeom prst="bentConnector3">
            <a:avLst>
              <a:gd name="adj1" fmla="val 2948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0" name="Picture 59">
            <a:extLst>
              <a:ext uri="{FF2B5EF4-FFF2-40B4-BE49-F238E27FC236}">
                <a16:creationId xmlns:a16="http://schemas.microsoft.com/office/drawing/2014/main" id="{43835CD3-C77C-95AB-DAD8-DE4782037C84}"/>
              </a:ext>
            </a:extLst>
          </p:cNvPr>
          <p:cNvPicPr>
            <a:picLocks noChangeAspect="1"/>
          </p:cNvPicPr>
          <p:nvPr/>
        </p:nvPicPr>
        <p:blipFill rotWithShape="1">
          <a:blip r:embed="rId5"/>
          <a:srcRect l="27557" t="28358" r="44873" b="44928"/>
          <a:stretch/>
        </p:blipFill>
        <p:spPr>
          <a:xfrm>
            <a:off x="0" y="6339461"/>
            <a:ext cx="567151" cy="518539"/>
          </a:xfrm>
          <a:prstGeom prst="rect">
            <a:avLst/>
          </a:prstGeom>
        </p:spPr>
      </p:pic>
    </p:spTree>
    <p:extLst>
      <p:ext uri="{BB962C8B-B14F-4D97-AF65-F5344CB8AC3E}">
        <p14:creationId xmlns:p14="http://schemas.microsoft.com/office/powerpoint/2010/main" val="31278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6" grpId="0"/>
      <p:bldP spid="20" grpId="0" animBg="1"/>
      <p:bldP spid="45" grpId="0" animBg="1"/>
      <p:bldP spid="4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83CD2BF-5D0A-48EF-6A57-770AF95664A9}"/>
              </a:ext>
            </a:extLst>
          </p:cNvPr>
          <p:cNvSpPr/>
          <p:nvPr/>
        </p:nvSpPr>
        <p:spPr>
          <a:xfrm>
            <a:off x="7175500" y="4172019"/>
            <a:ext cx="4298927" cy="2365000"/>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ounded Rectangle 1">
            <a:extLst>
              <a:ext uri="{FF2B5EF4-FFF2-40B4-BE49-F238E27FC236}">
                <a16:creationId xmlns:a16="http://schemas.microsoft.com/office/drawing/2014/main" id="{4F65CC30-546A-9385-65E2-4889E44F3BD5}"/>
              </a:ext>
            </a:extLst>
          </p:cNvPr>
          <p:cNvSpPr/>
          <p:nvPr/>
        </p:nvSpPr>
        <p:spPr>
          <a:xfrm>
            <a:off x="717573" y="4172018"/>
            <a:ext cx="4298928" cy="2442094"/>
          </a:xfrm>
          <a:prstGeom prst="roundRect">
            <a:avLst/>
          </a:prstGeom>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5" name="Rectangle: Rounded Corners 114">
            <a:extLst>
              <a:ext uri="{FF2B5EF4-FFF2-40B4-BE49-F238E27FC236}">
                <a16:creationId xmlns:a16="http://schemas.microsoft.com/office/drawing/2014/main" id="{07A98670-AA8A-7A9A-8372-0DBF21347151}"/>
              </a:ext>
            </a:extLst>
          </p:cNvPr>
          <p:cNvSpPr/>
          <p:nvPr/>
        </p:nvSpPr>
        <p:spPr bwMode="auto">
          <a:xfrm>
            <a:off x="1243753" y="4553528"/>
            <a:ext cx="9704496" cy="121902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1" name="Rectangle: Rounded Corners 114">
            <a:extLst>
              <a:ext uri="{FF2B5EF4-FFF2-40B4-BE49-F238E27FC236}">
                <a16:creationId xmlns:a16="http://schemas.microsoft.com/office/drawing/2014/main" id="{3ADA8CDE-9E1D-0CDE-FDE5-D455738BA604}"/>
              </a:ext>
            </a:extLst>
          </p:cNvPr>
          <p:cNvSpPr/>
          <p:nvPr/>
        </p:nvSpPr>
        <p:spPr bwMode="auto">
          <a:xfrm>
            <a:off x="4024746" y="2569122"/>
            <a:ext cx="3087254" cy="85987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Title 16">
            <a:extLst>
              <a:ext uri="{FF2B5EF4-FFF2-40B4-BE49-F238E27FC236}">
                <a16:creationId xmlns:a16="http://schemas.microsoft.com/office/drawing/2014/main" id="{AEC81F4C-68E2-40CE-B2C8-BDE35F9F007C}"/>
              </a:ext>
            </a:extLst>
          </p:cNvPr>
          <p:cNvSpPr txBox="1">
            <a:spLocks/>
          </p:cNvSpPr>
          <p:nvPr/>
        </p:nvSpPr>
        <p:spPr>
          <a:xfrm>
            <a:off x="455908" y="533443"/>
            <a:ext cx="11018520"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Wingdings" pitchFamily="2" charset="2"/>
              <a:buChar char="ü"/>
            </a:pPr>
            <a:r>
              <a:rPr lang="en-US" sz="1400" dirty="0">
                <a:latin typeface="Cambria" panose="02040503050406030204" pitchFamily="18" charset="0"/>
              </a:rPr>
              <a:t>Rolling Updates :  </a:t>
            </a:r>
            <a:r>
              <a:rPr lang="en-US" sz="1400" b="0" dirty="0">
                <a:latin typeface="Cambria" panose="02040503050406030204" pitchFamily="18" charset="0"/>
              </a:rPr>
              <a:t>Upgrade Employee Pod Docker Image from Version V1 to Version V2.</a:t>
            </a:r>
          </a:p>
          <a:p>
            <a:pPr marL="285750" indent="-285750">
              <a:buFont typeface="Wingdings" pitchFamily="2" charset="2"/>
              <a:buChar char="ü"/>
            </a:pPr>
            <a:r>
              <a:rPr lang="en-US" sz="1400" dirty="0">
                <a:latin typeface="Cambria" panose="02040503050406030204" pitchFamily="18" charset="0"/>
              </a:rPr>
              <a:t>Roll Back:  </a:t>
            </a:r>
            <a:r>
              <a:rPr lang="en-US" sz="1400" b="0" dirty="0">
                <a:latin typeface="Cambria" panose="02040503050406030204" pitchFamily="18" charset="0"/>
              </a:rPr>
              <a:t>If the newer version (</a:t>
            </a:r>
            <a:r>
              <a:rPr lang="en-US" sz="1400" b="0" dirty="0">
                <a:solidFill>
                  <a:srgbClr val="FF0000"/>
                </a:solidFill>
                <a:latin typeface="Cambria" panose="02040503050406030204" pitchFamily="18" charset="0"/>
              </a:rPr>
              <a:t>V2</a:t>
            </a:r>
            <a:r>
              <a:rPr lang="en-US" sz="1400" b="0" dirty="0">
                <a:latin typeface="Cambria" panose="02040503050406030204" pitchFamily="18" charset="0"/>
              </a:rPr>
              <a:t>) upgrade end with  an unexpected </a:t>
            </a:r>
            <a:r>
              <a:rPr lang="en-US" sz="1400" b="0" dirty="0">
                <a:solidFill>
                  <a:srgbClr val="FF0000"/>
                </a:solidFill>
                <a:latin typeface="Cambria" panose="02040503050406030204" pitchFamily="18" charset="0"/>
              </a:rPr>
              <a:t>Errors</a:t>
            </a:r>
            <a:r>
              <a:rPr lang="en-US" sz="1400" b="0" dirty="0">
                <a:latin typeface="Cambria" panose="02040503050406030204" pitchFamily="18" charset="0"/>
              </a:rPr>
              <a:t>/</a:t>
            </a:r>
            <a:r>
              <a:rPr lang="en-US" sz="1400" b="0" dirty="0">
                <a:solidFill>
                  <a:srgbClr val="FF0000"/>
                </a:solidFill>
                <a:latin typeface="Cambria" panose="02040503050406030204" pitchFamily="18" charset="0"/>
              </a:rPr>
              <a:t>Issues</a:t>
            </a:r>
            <a:r>
              <a:rPr lang="en-US" sz="1400" b="0" dirty="0">
                <a:latin typeface="Cambria" panose="02040503050406030204" pitchFamily="18" charset="0"/>
              </a:rPr>
              <a:t>, you have to revert back to the older version (</a:t>
            </a:r>
            <a:r>
              <a:rPr lang="en-US" sz="1400" b="0" dirty="0">
                <a:solidFill>
                  <a:srgbClr val="FF0000"/>
                </a:solidFill>
                <a:latin typeface="Cambria" panose="02040503050406030204" pitchFamily="18" charset="0"/>
              </a:rPr>
              <a:t>V1)</a:t>
            </a:r>
            <a:r>
              <a:rPr lang="en-US" sz="1400" b="0" dirty="0">
                <a:latin typeface="Cambria" panose="02040503050406030204" pitchFamily="18" charset="0"/>
              </a:rPr>
              <a:t>.</a:t>
            </a:r>
          </a:p>
          <a:p>
            <a:pPr marL="285750" indent="-285750">
              <a:buFont typeface="Wingdings" pitchFamily="2" charset="2"/>
              <a:buChar char="ü"/>
            </a:pPr>
            <a:r>
              <a:rPr lang="en-US" sz="1400" dirty="0">
                <a:latin typeface="Cambria" panose="02040503050406030204" pitchFamily="18" charset="0"/>
              </a:rPr>
              <a:t>Pause:  </a:t>
            </a:r>
            <a:r>
              <a:rPr lang="en-US" sz="1400" b="0" dirty="0">
                <a:latin typeface="Cambria" panose="02040503050406030204" pitchFamily="18" charset="0"/>
              </a:rPr>
              <a:t>You want to make multiple changes to the env.  Upgrade the infrastructure, CPU, memory allocation etc.. You don’t want to update immediate after the command.  You want to  apply </a:t>
            </a:r>
            <a:r>
              <a:rPr lang="en-US" sz="1400" b="0" dirty="0">
                <a:solidFill>
                  <a:srgbClr val="FF0000"/>
                </a:solidFill>
                <a:latin typeface="Cambria" panose="02040503050406030204" pitchFamily="18" charset="0"/>
              </a:rPr>
              <a:t>PAUSE</a:t>
            </a:r>
            <a:r>
              <a:rPr lang="en-US" sz="1400" b="0" dirty="0">
                <a:latin typeface="Cambria" panose="02040503050406030204" pitchFamily="18" charset="0"/>
              </a:rPr>
              <a:t>  the env. and make the infra changes  and </a:t>
            </a:r>
            <a:r>
              <a:rPr lang="en-US" sz="1400" b="0" dirty="0">
                <a:solidFill>
                  <a:srgbClr val="FF0000"/>
                </a:solidFill>
                <a:latin typeface="Cambria" panose="02040503050406030204" pitchFamily="18" charset="0"/>
              </a:rPr>
              <a:t>RESUME</a:t>
            </a:r>
            <a:r>
              <a:rPr lang="en-US" sz="1400" b="0" dirty="0">
                <a:latin typeface="Cambria" panose="02040503050406030204" pitchFamily="18" charset="0"/>
              </a:rPr>
              <a:t> the deployment. </a:t>
            </a:r>
          </a:p>
          <a:p>
            <a:pPr marL="285750" indent="-285750">
              <a:buFont typeface="Wingdings" pitchFamily="2" charset="2"/>
              <a:buChar char="ü"/>
            </a:pPr>
            <a:endParaRPr lang="en-US" sz="1400" b="0" dirty="0">
              <a:latin typeface="Cambria" panose="02040503050406030204" pitchFamily="18" charset="0"/>
            </a:endParaRPr>
          </a:p>
          <a:p>
            <a:pPr marL="285750" indent="-285750">
              <a:buFont typeface="Wingdings" pitchFamily="2" charset="2"/>
              <a:buChar char="ü"/>
            </a:pPr>
            <a:r>
              <a:rPr lang="en-US" sz="1400" b="0" dirty="0">
                <a:latin typeface="Cambria" panose="02040503050406030204" pitchFamily="18" charset="0"/>
              </a:rPr>
              <a:t>All the above-mentioned capabilities are available via Kubernetes </a:t>
            </a:r>
            <a:r>
              <a:rPr lang="en-US" sz="1400" b="0" dirty="0">
                <a:solidFill>
                  <a:schemeClr val="accent2"/>
                </a:solidFill>
                <a:latin typeface="Cambria" panose="02040503050406030204" pitchFamily="18" charset="0"/>
              </a:rPr>
              <a:t>Deployment</a:t>
            </a:r>
            <a:r>
              <a:rPr lang="en-US" sz="1400" b="0" dirty="0">
                <a:latin typeface="Cambria" panose="02040503050406030204" pitchFamily="18" charset="0"/>
              </a:rPr>
              <a:t> </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138268" y="115817"/>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Kubernetes Deployment Strategy</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grpSp>
        <p:nvGrpSpPr>
          <p:cNvPr id="8" name="Group 7">
            <a:extLst>
              <a:ext uri="{FF2B5EF4-FFF2-40B4-BE49-F238E27FC236}">
                <a16:creationId xmlns:a16="http://schemas.microsoft.com/office/drawing/2014/main" id="{22EFAD79-50C6-A900-BB19-37034E147FFB}"/>
              </a:ext>
            </a:extLst>
          </p:cNvPr>
          <p:cNvGrpSpPr/>
          <p:nvPr/>
        </p:nvGrpSpPr>
        <p:grpSpPr>
          <a:xfrm>
            <a:off x="3776903" y="4806164"/>
            <a:ext cx="696142" cy="749655"/>
            <a:chOff x="3969118" y="2608329"/>
            <a:chExt cx="402320" cy="431590"/>
          </a:xfrm>
        </p:grpSpPr>
        <p:pic>
          <p:nvPicPr>
            <p:cNvPr id="10" name="Picture 9">
              <a:extLst>
                <a:ext uri="{FF2B5EF4-FFF2-40B4-BE49-F238E27FC236}">
                  <a16:creationId xmlns:a16="http://schemas.microsoft.com/office/drawing/2014/main" id="{2A46702E-650D-F014-7CDB-2BA40FE48AC8}"/>
                </a:ext>
              </a:extLst>
            </p:cNvPr>
            <p:cNvPicPr>
              <a:picLocks noChangeAspect="1"/>
            </p:cNvPicPr>
            <p:nvPr/>
          </p:nvPicPr>
          <p:blipFill>
            <a:blip r:embed="rId3"/>
            <a:stretch>
              <a:fillRect/>
            </a:stretch>
          </p:blipFill>
          <p:spPr>
            <a:xfrm>
              <a:off x="4028353" y="2642469"/>
              <a:ext cx="295460" cy="224556"/>
            </a:xfrm>
            <a:prstGeom prst="rect">
              <a:avLst/>
            </a:prstGeom>
          </p:spPr>
        </p:pic>
        <p:sp>
          <p:nvSpPr>
            <p:cNvPr id="11" name="Rectangle 10">
              <a:extLst>
                <a:ext uri="{FF2B5EF4-FFF2-40B4-BE49-F238E27FC236}">
                  <a16:creationId xmlns:a16="http://schemas.microsoft.com/office/drawing/2014/main" id="{5530B998-AD55-15B5-C27C-E6DF4D7564A8}"/>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D14B1627-08BF-5D48-EDE0-19C1997EEE2B}"/>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pic>
        <p:nvPicPr>
          <p:cNvPr id="21" name="Picture 20">
            <a:extLst>
              <a:ext uri="{FF2B5EF4-FFF2-40B4-BE49-F238E27FC236}">
                <a16:creationId xmlns:a16="http://schemas.microsoft.com/office/drawing/2014/main" id="{0DD69928-5B8E-56FF-A81A-8BCC5EC83C1C}"/>
              </a:ext>
            </a:extLst>
          </p:cNvPr>
          <p:cNvPicPr>
            <a:picLocks noChangeAspect="1"/>
          </p:cNvPicPr>
          <p:nvPr/>
        </p:nvPicPr>
        <p:blipFill rotWithShape="1">
          <a:blip r:embed="rId4"/>
          <a:srcRect l="27557" t="28358" r="44873" b="44928"/>
          <a:stretch/>
        </p:blipFill>
        <p:spPr>
          <a:xfrm>
            <a:off x="11359581" y="0"/>
            <a:ext cx="770095" cy="704088"/>
          </a:xfrm>
          <a:prstGeom prst="rect">
            <a:avLst/>
          </a:prstGeom>
        </p:spPr>
      </p:pic>
      <p:grpSp>
        <p:nvGrpSpPr>
          <p:cNvPr id="26" name="Group 25">
            <a:extLst>
              <a:ext uri="{FF2B5EF4-FFF2-40B4-BE49-F238E27FC236}">
                <a16:creationId xmlns:a16="http://schemas.microsoft.com/office/drawing/2014/main" id="{5B65F56C-BBC9-E72F-2384-08B84909DAA8}"/>
              </a:ext>
            </a:extLst>
          </p:cNvPr>
          <p:cNvGrpSpPr/>
          <p:nvPr/>
        </p:nvGrpSpPr>
        <p:grpSpPr>
          <a:xfrm>
            <a:off x="7640162" y="4779405"/>
            <a:ext cx="696142" cy="749655"/>
            <a:chOff x="3969118" y="2608329"/>
            <a:chExt cx="402320" cy="431590"/>
          </a:xfrm>
        </p:grpSpPr>
        <p:pic>
          <p:nvPicPr>
            <p:cNvPr id="27" name="Picture 26">
              <a:extLst>
                <a:ext uri="{FF2B5EF4-FFF2-40B4-BE49-F238E27FC236}">
                  <a16:creationId xmlns:a16="http://schemas.microsoft.com/office/drawing/2014/main" id="{2E9CD1DB-74D8-4011-62D0-121393AFAC58}"/>
                </a:ext>
              </a:extLst>
            </p:cNvPr>
            <p:cNvPicPr>
              <a:picLocks noChangeAspect="1"/>
            </p:cNvPicPr>
            <p:nvPr/>
          </p:nvPicPr>
          <p:blipFill>
            <a:blip r:embed="rId3"/>
            <a:stretch>
              <a:fillRect/>
            </a:stretch>
          </p:blipFill>
          <p:spPr>
            <a:xfrm>
              <a:off x="4028353" y="2642469"/>
              <a:ext cx="295460" cy="224556"/>
            </a:xfrm>
            <a:prstGeom prst="rect">
              <a:avLst/>
            </a:prstGeom>
          </p:spPr>
        </p:pic>
        <p:sp>
          <p:nvSpPr>
            <p:cNvPr id="28" name="Rectangle 27">
              <a:extLst>
                <a:ext uri="{FF2B5EF4-FFF2-40B4-BE49-F238E27FC236}">
                  <a16:creationId xmlns:a16="http://schemas.microsoft.com/office/drawing/2014/main" id="{61AD142B-9F86-0ADF-55BE-D3CBCA0141CA}"/>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445A4978-FA8B-E718-BDF9-85F180CBBB22}"/>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dirty="0">
                  <a:ln>
                    <a:noFill/>
                  </a:ln>
                  <a:solidFill>
                    <a:srgbClr val="0078D4"/>
                  </a:solidFill>
                  <a:effectLst/>
                  <a:uLnTx/>
                  <a:uFillTx/>
                  <a:latin typeface="Segoe UI"/>
                  <a:ea typeface="+mn-ea"/>
                  <a:cs typeface="+mn-cs"/>
                </a:rPr>
                <a:t>Pod</a:t>
              </a:r>
            </a:p>
          </p:txBody>
        </p:sp>
      </p:grpSp>
      <p:grpSp>
        <p:nvGrpSpPr>
          <p:cNvPr id="30" name="Group 29">
            <a:extLst>
              <a:ext uri="{FF2B5EF4-FFF2-40B4-BE49-F238E27FC236}">
                <a16:creationId xmlns:a16="http://schemas.microsoft.com/office/drawing/2014/main" id="{CDFC5921-5598-C58F-2414-B79687B4CD5C}"/>
              </a:ext>
            </a:extLst>
          </p:cNvPr>
          <p:cNvGrpSpPr/>
          <p:nvPr/>
        </p:nvGrpSpPr>
        <p:grpSpPr>
          <a:xfrm>
            <a:off x="9994112" y="4779405"/>
            <a:ext cx="696142" cy="749655"/>
            <a:chOff x="3969118" y="2608329"/>
            <a:chExt cx="402320" cy="431590"/>
          </a:xfrm>
        </p:grpSpPr>
        <p:pic>
          <p:nvPicPr>
            <p:cNvPr id="31" name="Picture 30">
              <a:extLst>
                <a:ext uri="{FF2B5EF4-FFF2-40B4-BE49-F238E27FC236}">
                  <a16:creationId xmlns:a16="http://schemas.microsoft.com/office/drawing/2014/main" id="{B3910697-D57A-7CE3-673F-079966DFEA81}"/>
                </a:ext>
              </a:extLst>
            </p:cNvPr>
            <p:cNvPicPr>
              <a:picLocks noChangeAspect="1"/>
            </p:cNvPicPr>
            <p:nvPr/>
          </p:nvPicPr>
          <p:blipFill>
            <a:blip r:embed="rId3"/>
            <a:stretch>
              <a:fillRect/>
            </a:stretch>
          </p:blipFill>
          <p:spPr>
            <a:xfrm>
              <a:off x="4028353" y="2642469"/>
              <a:ext cx="295460" cy="224556"/>
            </a:xfrm>
            <a:prstGeom prst="rect">
              <a:avLst/>
            </a:prstGeom>
          </p:spPr>
        </p:pic>
        <p:sp>
          <p:nvSpPr>
            <p:cNvPr id="33" name="Rectangle 32">
              <a:extLst>
                <a:ext uri="{FF2B5EF4-FFF2-40B4-BE49-F238E27FC236}">
                  <a16:creationId xmlns:a16="http://schemas.microsoft.com/office/drawing/2014/main" id="{F5BC110E-7251-DBDB-0D53-0668873A747D}"/>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208A468-47E2-CAA2-DDB8-84BBFEE8AC9C}"/>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pic>
        <p:nvPicPr>
          <p:cNvPr id="1026" name="Picture 2">
            <a:extLst>
              <a:ext uri="{FF2B5EF4-FFF2-40B4-BE49-F238E27FC236}">
                <a16:creationId xmlns:a16="http://schemas.microsoft.com/office/drawing/2014/main" id="{2729CD2D-5BFC-E74D-6B48-AD1967256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8561" y="6028084"/>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49CA354-07C1-1FDF-F649-8C476BD60A61}"/>
              </a:ext>
            </a:extLst>
          </p:cNvPr>
          <p:cNvSpPr txBox="1"/>
          <p:nvPr/>
        </p:nvSpPr>
        <p:spPr>
          <a:xfrm>
            <a:off x="2475346" y="6101963"/>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a:t>
            </a:r>
            <a:endParaRPr lang="en-US" sz="1400" b="1" dirty="0">
              <a:solidFill>
                <a:schemeClr val="accent1"/>
              </a:solidFill>
              <a:latin typeface="Cambria" panose="02040503050406030204" pitchFamily="18" charset="0"/>
            </a:endParaRPr>
          </a:p>
        </p:txBody>
      </p:sp>
      <p:pic>
        <p:nvPicPr>
          <p:cNvPr id="37" name="Picture 2">
            <a:extLst>
              <a:ext uri="{FF2B5EF4-FFF2-40B4-BE49-F238E27FC236}">
                <a16:creationId xmlns:a16="http://schemas.microsoft.com/office/drawing/2014/main" id="{8A7A70E5-5CAD-C2F1-93E2-DC15FB201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268" y="5994531"/>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71D976F-B877-A844-D380-9C6676032010}"/>
              </a:ext>
            </a:extLst>
          </p:cNvPr>
          <p:cNvSpPr txBox="1"/>
          <p:nvPr/>
        </p:nvSpPr>
        <p:spPr>
          <a:xfrm>
            <a:off x="8071053" y="6068410"/>
            <a:ext cx="1549400"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Worker Node</a:t>
            </a:r>
            <a:endParaRPr lang="en-US" sz="1400" b="1" dirty="0">
              <a:solidFill>
                <a:schemeClr val="accent1"/>
              </a:solidFill>
              <a:latin typeface="Cambria" panose="02040503050406030204" pitchFamily="18" charset="0"/>
            </a:endParaRPr>
          </a:p>
        </p:txBody>
      </p:sp>
      <p:pic>
        <p:nvPicPr>
          <p:cNvPr id="1034"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5CD1C5DD-D680-81E6-F81B-5F920D21F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677" y="265940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19A80D9B-3CEB-AE5E-419C-B5DCD8FA7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586" y="2659399"/>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95A92A56-CB6F-A57F-6C09-A4B1430FE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221" y="2659398"/>
            <a:ext cx="690193" cy="690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9CC55FF-908C-41D1-8505-C257577F034A}"/>
              </a:ext>
            </a:extLst>
          </p:cNvPr>
          <p:cNvSpPr txBox="1"/>
          <p:nvPr/>
        </p:nvSpPr>
        <p:spPr>
          <a:xfrm>
            <a:off x="1272980" y="5494677"/>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
        <p:nvSpPr>
          <p:cNvPr id="13" name="TextBox 12">
            <a:extLst>
              <a:ext uri="{FF2B5EF4-FFF2-40B4-BE49-F238E27FC236}">
                <a16:creationId xmlns:a16="http://schemas.microsoft.com/office/drawing/2014/main" id="{FE854D6B-B3CB-89B6-3AC0-D3628A8F3F77}"/>
              </a:ext>
            </a:extLst>
          </p:cNvPr>
          <p:cNvSpPr txBox="1"/>
          <p:nvPr/>
        </p:nvSpPr>
        <p:spPr>
          <a:xfrm>
            <a:off x="3598176" y="5500093"/>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
        <p:nvSpPr>
          <p:cNvPr id="14" name="TextBox 13">
            <a:extLst>
              <a:ext uri="{FF2B5EF4-FFF2-40B4-BE49-F238E27FC236}">
                <a16:creationId xmlns:a16="http://schemas.microsoft.com/office/drawing/2014/main" id="{A229C92D-2A58-DF69-2CE9-AEE2DA8E7401}"/>
              </a:ext>
            </a:extLst>
          </p:cNvPr>
          <p:cNvSpPr txBox="1"/>
          <p:nvPr/>
        </p:nvSpPr>
        <p:spPr>
          <a:xfrm>
            <a:off x="7498781" y="5447898"/>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sp>
        <p:nvSpPr>
          <p:cNvPr id="15" name="TextBox 14">
            <a:extLst>
              <a:ext uri="{FF2B5EF4-FFF2-40B4-BE49-F238E27FC236}">
                <a16:creationId xmlns:a16="http://schemas.microsoft.com/office/drawing/2014/main" id="{F550B030-8DF1-0E54-38CF-211ADF961729}"/>
              </a:ext>
            </a:extLst>
          </p:cNvPr>
          <p:cNvSpPr txBox="1"/>
          <p:nvPr/>
        </p:nvSpPr>
        <p:spPr>
          <a:xfrm>
            <a:off x="9810181" y="5437464"/>
            <a:ext cx="1549400" cy="261610"/>
          </a:xfrm>
          <a:prstGeom prst="rect">
            <a:avLst/>
          </a:prstGeom>
          <a:noFill/>
        </p:spPr>
        <p:txBody>
          <a:bodyPr wrap="square">
            <a:spAutoFit/>
          </a:bodyPr>
          <a:lstStyle/>
          <a:p>
            <a:r>
              <a:rPr lang="en-US" sz="1100" b="1" dirty="0">
                <a:solidFill>
                  <a:schemeClr val="accent1"/>
                </a:solidFill>
                <a:latin typeface="Cambria" panose="02040503050406030204" pitchFamily="18" charset="0"/>
                <a:cs typeface="Segoe UI Light" panose="020B0502040204020203" pitchFamily="34" charset="0"/>
              </a:rPr>
              <a:t>Employee Pod</a:t>
            </a:r>
            <a:endParaRPr lang="en-US" sz="1100" b="1" dirty="0">
              <a:solidFill>
                <a:schemeClr val="accent1"/>
              </a:solidFill>
              <a:latin typeface="Cambria" panose="02040503050406030204" pitchFamily="18" charset="0"/>
            </a:endParaRPr>
          </a:p>
        </p:txBody>
      </p:sp>
      <p:grpSp>
        <p:nvGrpSpPr>
          <p:cNvPr id="22" name="Group 21">
            <a:extLst>
              <a:ext uri="{FF2B5EF4-FFF2-40B4-BE49-F238E27FC236}">
                <a16:creationId xmlns:a16="http://schemas.microsoft.com/office/drawing/2014/main" id="{E477CEBF-8F63-DEAB-7D4C-EC2FE54A7141}"/>
              </a:ext>
            </a:extLst>
          </p:cNvPr>
          <p:cNvGrpSpPr/>
          <p:nvPr/>
        </p:nvGrpSpPr>
        <p:grpSpPr>
          <a:xfrm>
            <a:off x="1433945" y="4806164"/>
            <a:ext cx="696142" cy="749655"/>
            <a:chOff x="3969118" y="2608329"/>
            <a:chExt cx="402320" cy="431590"/>
          </a:xfrm>
        </p:grpSpPr>
        <p:pic>
          <p:nvPicPr>
            <p:cNvPr id="23" name="Picture 22">
              <a:extLst>
                <a:ext uri="{FF2B5EF4-FFF2-40B4-BE49-F238E27FC236}">
                  <a16:creationId xmlns:a16="http://schemas.microsoft.com/office/drawing/2014/main" id="{D83A5EC5-9ADD-81ED-1E04-EA800E9917D6}"/>
                </a:ext>
              </a:extLst>
            </p:cNvPr>
            <p:cNvPicPr>
              <a:picLocks noChangeAspect="1"/>
            </p:cNvPicPr>
            <p:nvPr/>
          </p:nvPicPr>
          <p:blipFill>
            <a:blip r:embed="rId3"/>
            <a:stretch>
              <a:fillRect/>
            </a:stretch>
          </p:blipFill>
          <p:spPr>
            <a:xfrm>
              <a:off x="4028353" y="2642469"/>
              <a:ext cx="295460" cy="224556"/>
            </a:xfrm>
            <a:prstGeom prst="rect">
              <a:avLst/>
            </a:prstGeom>
          </p:spPr>
        </p:pic>
        <p:sp>
          <p:nvSpPr>
            <p:cNvPr id="24" name="Rectangle 23">
              <a:extLst>
                <a:ext uri="{FF2B5EF4-FFF2-40B4-BE49-F238E27FC236}">
                  <a16:creationId xmlns:a16="http://schemas.microsoft.com/office/drawing/2014/main" id="{9C777DC7-BDF1-A8D2-5681-240B2C41378D}"/>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C9492610-C7C4-95F6-7D17-CEA519E037D7}"/>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cxnSp>
        <p:nvCxnSpPr>
          <p:cNvPr id="43" name="Elbow Connector 42">
            <a:extLst>
              <a:ext uri="{FF2B5EF4-FFF2-40B4-BE49-F238E27FC236}">
                <a16:creationId xmlns:a16="http://schemas.microsoft.com/office/drawing/2014/main" id="{CD36174F-4F28-0F49-55D5-EACAEA2630A2}"/>
              </a:ext>
            </a:extLst>
          </p:cNvPr>
          <p:cNvCxnSpPr>
            <a:stCxn id="41" idx="2"/>
            <a:endCxn id="24" idx="0"/>
          </p:cNvCxnSpPr>
          <p:nvPr/>
        </p:nvCxnSpPr>
        <p:spPr>
          <a:xfrm rot="5400000">
            <a:off x="2986613" y="2224404"/>
            <a:ext cx="1377164" cy="3786357"/>
          </a:xfrm>
          <a:prstGeom prst="bentConnector3">
            <a:avLst>
              <a:gd name="adj1" fmla="val 28538"/>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99B50CC1-D8B9-B2BB-3C25-0E74348673DC}"/>
              </a:ext>
            </a:extLst>
          </p:cNvPr>
          <p:cNvCxnSpPr/>
          <p:nvPr/>
        </p:nvCxnSpPr>
        <p:spPr>
          <a:xfrm>
            <a:off x="4179677" y="3814618"/>
            <a:ext cx="0" cy="96478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Elbow Connector 51">
            <a:extLst>
              <a:ext uri="{FF2B5EF4-FFF2-40B4-BE49-F238E27FC236}">
                <a16:creationId xmlns:a16="http://schemas.microsoft.com/office/drawing/2014/main" id="{05F09779-61FC-0E4C-70E8-392A881151B4}"/>
              </a:ext>
            </a:extLst>
          </p:cNvPr>
          <p:cNvCxnSpPr>
            <a:stCxn id="41" idx="2"/>
            <a:endCxn id="33" idx="0"/>
          </p:cNvCxnSpPr>
          <p:nvPr/>
        </p:nvCxnSpPr>
        <p:spPr>
          <a:xfrm rot="16200000" flipH="1">
            <a:off x="7280076" y="1717297"/>
            <a:ext cx="1350405" cy="4773810"/>
          </a:xfrm>
          <a:prstGeom prst="bentConnector3">
            <a:avLst>
              <a:gd name="adj1" fmla="val 2948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AEAA4BF9-E98B-1BA5-C642-3F4AF86F56CF}"/>
              </a:ext>
            </a:extLst>
          </p:cNvPr>
          <p:cNvCxnSpPr/>
          <p:nvPr/>
        </p:nvCxnSpPr>
        <p:spPr>
          <a:xfrm>
            <a:off x="7980441" y="3814618"/>
            <a:ext cx="0" cy="96478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7AA586B8-895C-2A1B-B2DE-25F5E6931A0F}"/>
              </a:ext>
            </a:extLst>
          </p:cNvPr>
          <p:cNvSpPr/>
          <p:nvPr/>
        </p:nvSpPr>
        <p:spPr>
          <a:xfrm>
            <a:off x="1565934" y="5079899"/>
            <a:ext cx="419794" cy="3855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latin typeface="Cambria" panose="02040503050406030204" pitchFamily="18" charset="0"/>
              </a:rPr>
              <a:t>V1</a:t>
            </a:r>
          </a:p>
        </p:txBody>
      </p:sp>
      <p:sp>
        <p:nvSpPr>
          <p:cNvPr id="5" name="Rectangle 4">
            <a:extLst>
              <a:ext uri="{FF2B5EF4-FFF2-40B4-BE49-F238E27FC236}">
                <a16:creationId xmlns:a16="http://schemas.microsoft.com/office/drawing/2014/main" id="{677A81C8-7486-DBD8-A6DC-0D2EEE09DD6B}"/>
              </a:ext>
            </a:extLst>
          </p:cNvPr>
          <p:cNvSpPr/>
          <p:nvPr/>
        </p:nvSpPr>
        <p:spPr>
          <a:xfrm>
            <a:off x="11787067" y="6439899"/>
            <a:ext cx="419794" cy="3855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Cambria" panose="02040503050406030204" pitchFamily="18" charset="0"/>
              </a:rPr>
              <a:t>V2</a:t>
            </a:r>
          </a:p>
        </p:txBody>
      </p:sp>
      <p:sp>
        <p:nvSpPr>
          <p:cNvPr id="6" name="Rectangle 5">
            <a:extLst>
              <a:ext uri="{FF2B5EF4-FFF2-40B4-BE49-F238E27FC236}">
                <a16:creationId xmlns:a16="http://schemas.microsoft.com/office/drawing/2014/main" id="{380787D2-3E7A-100F-5603-8911EAA0559E}"/>
              </a:ext>
            </a:extLst>
          </p:cNvPr>
          <p:cNvSpPr/>
          <p:nvPr/>
        </p:nvSpPr>
        <p:spPr>
          <a:xfrm>
            <a:off x="3908892" y="5068137"/>
            <a:ext cx="419794" cy="3855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Cambria" panose="02040503050406030204" pitchFamily="18" charset="0"/>
              </a:rPr>
              <a:t>V1</a:t>
            </a:r>
          </a:p>
        </p:txBody>
      </p:sp>
      <p:sp>
        <p:nvSpPr>
          <p:cNvPr id="7" name="Rectangle 6">
            <a:extLst>
              <a:ext uri="{FF2B5EF4-FFF2-40B4-BE49-F238E27FC236}">
                <a16:creationId xmlns:a16="http://schemas.microsoft.com/office/drawing/2014/main" id="{02AF5D8E-F9BD-01D1-0832-76BEDBB271CD}"/>
              </a:ext>
            </a:extLst>
          </p:cNvPr>
          <p:cNvSpPr/>
          <p:nvPr/>
        </p:nvSpPr>
        <p:spPr>
          <a:xfrm>
            <a:off x="7776495" y="5054085"/>
            <a:ext cx="419794" cy="3855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Cambria" panose="02040503050406030204" pitchFamily="18" charset="0"/>
              </a:rPr>
              <a:t>V1</a:t>
            </a:r>
          </a:p>
        </p:txBody>
      </p:sp>
      <p:sp>
        <p:nvSpPr>
          <p:cNvPr id="16" name="Rectangle 15">
            <a:extLst>
              <a:ext uri="{FF2B5EF4-FFF2-40B4-BE49-F238E27FC236}">
                <a16:creationId xmlns:a16="http://schemas.microsoft.com/office/drawing/2014/main" id="{4C519A9E-42C8-4C8F-EDC2-8DEDD0EBB06F}"/>
              </a:ext>
            </a:extLst>
          </p:cNvPr>
          <p:cNvSpPr/>
          <p:nvPr/>
        </p:nvSpPr>
        <p:spPr>
          <a:xfrm>
            <a:off x="10142330" y="5078443"/>
            <a:ext cx="419794" cy="3855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Cambria" panose="02040503050406030204" pitchFamily="18" charset="0"/>
              </a:rPr>
              <a:t>V1</a:t>
            </a:r>
          </a:p>
        </p:txBody>
      </p:sp>
    </p:spTree>
    <p:extLst>
      <p:ext uri="{BB962C8B-B14F-4D97-AF65-F5344CB8AC3E}">
        <p14:creationId xmlns:p14="http://schemas.microsoft.com/office/powerpoint/2010/main" val="26543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animBg="1"/>
      <p:bldP spid="10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14">
            <a:extLst>
              <a:ext uri="{FF2B5EF4-FFF2-40B4-BE49-F238E27FC236}">
                <a16:creationId xmlns:a16="http://schemas.microsoft.com/office/drawing/2014/main" id="{4F8ADC0A-AEF4-D68D-8733-F95093306B64}"/>
              </a:ext>
            </a:extLst>
          </p:cNvPr>
          <p:cNvSpPr/>
          <p:nvPr/>
        </p:nvSpPr>
        <p:spPr bwMode="auto">
          <a:xfrm>
            <a:off x="1502229" y="459950"/>
            <a:ext cx="8686800" cy="452259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endParaRPr lang="en-US" sz="1200" b="1" dirty="0">
              <a:solidFill>
                <a:schemeClr val="accent1"/>
              </a:solidFill>
              <a:latin typeface="Cambria" panose="02040503050406030204" pitchFamily="18" charset="0"/>
            </a:endParaRPr>
          </a:p>
          <a:p>
            <a:r>
              <a:rPr lang="en-US" sz="1200" b="1" dirty="0">
                <a:solidFill>
                  <a:schemeClr val="accent1"/>
                </a:solidFill>
                <a:latin typeface="Cambria" panose="02040503050406030204" pitchFamily="18" charset="0"/>
              </a:rPr>
              <a:t>                                                                                                                                                                                              </a:t>
            </a:r>
            <a:r>
              <a:rPr lang="en-US" sz="1600" b="1" dirty="0">
                <a:solidFill>
                  <a:schemeClr val="accent2"/>
                </a:solidFill>
                <a:latin typeface="Cambria" panose="02040503050406030204" pitchFamily="18" charset="0"/>
              </a:rPr>
              <a:t>Deployment</a:t>
            </a:r>
          </a:p>
          <a:p>
            <a:r>
              <a:rPr lang="en-US" sz="1200" b="1" dirty="0">
                <a:solidFill>
                  <a:schemeClr val="accent1"/>
                </a:solidFill>
                <a:latin typeface="Cambria" panose="02040503050406030204" pitchFamily="18" charset="0"/>
              </a:rPr>
              <a:t>                                       </a:t>
            </a:r>
          </a:p>
        </p:txBody>
      </p:sp>
      <p:sp>
        <p:nvSpPr>
          <p:cNvPr id="20" name="Rectangle 19">
            <a:extLst>
              <a:ext uri="{FF2B5EF4-FFF2-40B4-BE49-F238E27FC236}">
                <a16:creationId xmlns:a16="http://schemas.microsoft.com/office/drawing/2014/main" id="{99F36993-7937-1CD3-17A1-934CEE46DF62}"/>
              </a:ext>
            </a:extLst>
          </p:cNvPr>
          <p:cNvSpPr/>
          <p:nvPr/>
        </p:nvSpPr>
        <p:spPr>
          <a:xfrm>
            <a:off x="2341984" y="1259632"/>
            <a:ext cx="6830008" cy="31537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A9533F-1063-1FF8-5C5E-B5B68856318C}"/>
              </a:ext>
            </a:extLst>
          </p:cNvPr>
          <p:cNvSpPr/>
          <p:nvPr/>
        </p:nvSpPr>
        <p:spPr>
          <a:xfrm>
            <a:off x="3580906" y="1968758"/>
            <a:ext cx="4301412" cy="1902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3A4F38-20BB-7B4C-7CF7-7B9A9AA5D454}"/>
              </a:ext>
            </a:extLst>
          </p:cNvPr>
          <p:cNvSpPr/>
          <p:nvPr/>
        </p:nvSpPr>
        <p:spPr>
          <a:xfrm>
            <a:off x="5186694" y="2295396"/>
            <a:ext cx="914400"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highlight>
                <a:srgbClr val="C0C0C0"/>
              </a:highlight>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89470" y="0"/>
            <a:ext cx="316170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Deployment Hierarchy</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pic>
        <p:nvPicPr>
          <p:cNvPr id="3" name="Picture 2">
            <a:extLst>
              <a:ext uri="{FF2B5EF4-FFF2-40B4-BE49-F238E27FC236}">
                <a16:creationId xmlns:a16="http://schemas.microsoft.com/office/drawing/2014/main" id="{F3E3D48A-BA7A-4146-BFF2-BAC2002B3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804" y="2402628"/>
            <a:ext cx="486180" cy="559843"/>
          </a:xfrm>
          <a:prstGeom prst="rect">
            <a:avLst/>
          </a:prstGeom>
        </p:spPr>
      </p:pic>
      <p:sp>
        <p:nvSpPr>
          <p:cNvPr id="11" name="TextBox 10">
            <a:extLst>
              <a:ext uri="{FF2B5EF4-FFF2-40B4-BE49-F238E27FC236}">
                <a16:creationId xmlns:a16="http://schemas.microsoft.com/office/drawing/2014/main" id="{478B74DA-22D9-42D2-1699-C400FF21EF30}"/>
              </a:ext>
            </a:extLst>
          </p:cNvPr>
          <p:cNvSpPr txBox="1"/>
          <p:nvPr/>
        </p:nvSpPr>
        <p:spPr>
          <a:xfrm>
            <a:off x="5274412" y="2920247"/>
            <a:ext cx="914400" cy="276999"/>
          </a:xfrm>
          <a:prstGeom prst="rect">
            <a:avLst/>
          </a:prstGeom>
          <a:noFill/>
        </p:spPr>
        <p:txBody>
          <a:bodyPr wrap="square">
            <a:spAutoFit/>
          </a:bodyPr>
          <a:lstStyle/>
          <a:p>
            <a:r>
              <a:rPr lang="en-US" sz="1200" spc="-50" dirty="0">
                <a:ln w="3175">
                  <a:noFill/>
                </a:ln>
                <a:solidFill>
                  <a:srgbClr val="000000"/>
                </a:solidFill>
                <a:latin typeface="Cambria" panose="02040503050406030204" pitchFamily="18" charset="0"/>
                <a:cs typeface="Segoe UI Light" panose="020B0502040204020203" pitchFamily="34" charset="0"/>
              </a:rPr>
              <a:t>Container</a:t>
            </a:r>
            <a:endParaRPr lang="en-US" sz="1200" dirty="0"/>
          </a:p>
        </p:txBody>
      </p:sp>
      <p:sp>
        <p:nvSpPr>
          <p:cNvPr id="14" name="TextBox 13">
            <a:extLst>
              <a:ext uri="{FF2B5EF4-FFF2-40B4-BE49-F238E27FC236}">
                <a16:creationId xmlns:a16="http://schemas.microsoft.com/office/drawing/2014/main" id="{2CA16687-F61F-B5B3-C259-D4CB13A6C37E}"/>
              </a:ext>
            </a:extLst>
          </p:cNvPr>
          <p:cNvSpPr txBox="1"/>
          <p:nvPr/>
        </p:nvSpPr>
        <p:spPr>
          <a:xfrm>
            <a:off x="5643894" y="3157838"/>
            <a:ext cx="715841" cy="369332"/>
          </a:xfrm>
          <a:prstGeom prst="rect">
            <a:avLst/>
          </a:prstGeom>
          <a:noFill/>
        </p:spPr>
        <p:txBody>
          <a:bodyPr wrap="square">
            <a:spAutoFit/>
          </a:bodyPr>
          <a:lstStyle/>
          <a:p>
            <a:r>
              <a:rPr lang="en-US" sz="1800" spc="-50" dirty="0">
                <a:ln w="3175">
                  <a:noFill/>
                </a:ln>
                <a:solidFill>
                  <a:schemeClr val="bg1"/>
                </a:solidFill>
                <a:latin typeface="Cambria" panose="02040503050406030204" pitchFamily="18" charset="0"/>
                <a:cs typeface="Segoe UI Light" panose="020B0502040204020203" pitchFamily="34" charset="0"/>
              </a:rPr>
              <a:t>Pod</a:t>
            </a:r>
            <a:endParaRPr lang="en-US" dirty="0">
              <a:solidFill>
                <a:schemeClr val="bg1"/>
              </a:solidFill>
            </a:endParaRPr>
          </a:p>
        </p:txBody>
      </p:sp>
      <p:pic>
        <p:nvPicPr>
          <p:cNvPr id="16" name="Picture 2">
            <a:extLst>
              <a:ext uri="{FF2B5EF4-FFF2-40B4-BE49-F238E27FC236}">
                <a16:creationId xmlns:a16="http://schemas.microsoft.com/office/drawing/2014/main" id="{FBB74247-1109-B301-3025-08BDDD76A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9874" y="5013919"/>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5CC6FD3-DEA4-A2AA-CB76-435351A64783}"/>
              </a:ext>
            </a:extLst>
          </p:cNvPr>
          <p:cNvSpPr txBox="1"/>
          <p:nvPr/>
        </p:nvSpPr>
        <p:spPr>
          <a:xfrm>
            <a:off x="8512683" y="5041538"/>
            <a:ext cx="2083058" cy="307777"/>
          </a:xfrm>
          <a:prstGeom prst="rect">
            <a:avLst/>
          </a:prstGeom>
          <a:noFill/>
        </p:spPr>
        <p:txBody>
          <a:bodyPr wrap="square">
            <a:spAutoFit/>
          </a:bodyPr>
          <a:lstStyle/>
          <a:p>
            <a:r>
              <a:rPr lang="en-US" sz="1400" b="1" dirty="0">
                <a:solidFill>
                  <a:schemeClr val="accent1"/>
                </a:solidFill>
                <a:latin typeface="Cambria" panose="02040503050406030204" pitchFamily="18" charset="0"/>
                <a:cs typeface="Segoe UI Light" panose="020B0502040204020203" pitchFamily="34" charset="0"/>
              </a:rPr>
              <a:t>Kubernetes Cluster</a:t>
            </a:r>
            <a:endParaRPr lang="en-US" sz="1400" b="1" dirty="0">
              <a:solidFill>
                <a:schemeClr val="accent1"/>
              </a:solidFill>
              <a:latin typeface="Cambria" panose="02040503050406030204" pitchFamily="18" charset="0"/>
            </a:endParaRPr>
          </a:p>
        </p:txBody>
      </p:sp>
      <p:sp>
        <p:nvSpPr>
          <p:cNvPr id="22" name="TextBox 21">
            <a:extLst>
              <a:ext uri="{FF2B5EF4-FFF2-40B4-BE49-F238E27FC236}">
                <a16:creationId xmlns:a16="http://schemas.microsoft.com/office/drawing/2014/main" id="{6A429FEA-C4BB-90CC-31E8-D076A8B56B6A}"/>
              </a:ext>
            </a:extLst>
          </p:cNvPr>
          <p:cNvSpPr txBox="1"/>
          <p:nvPr/>
        </p:nvSpPr>
        <p:spPr>
          <a:xfrm>
            <a:off x="6799683" y="3871736"/>
            <a:ext cx="1261966" cy="369332"/>
          </a:xfrm>
          <a:prstGeom prst="rect">
            <a:avLst/>
          </a:prstGeom>
          <a:noFill/>
        </p:spPr>
        <p:txBody>
          <a:bodyPr wrap="square">
            <a:spAutoFit/>
          </a:bodyPr>
          <a:lstStyle/>
          <a:p>
            <a:r>
              <a:rPr lang="en-US" sz="1800" spc="-50" dirty="0">
                <a:ln w="3175">
                  <a:noFill/>
                </a:ln>
                <a:solidFill>
                  <a:srgbClr val="000000"/>
                </a:solidFill>
                <a:latin typeface="Cambria" panose="02040503050406030204" pitchFamily="18" charset="0"/>
                <a:cs typeface="Segoe UI Light" panose="020B0502040204020203" pitchFamily="34" charset="0"/>
              </a:rPr>
              <a:t>Replica Set</a:t>
            </a:r>
            <a:endParaRPr lang="en-US" dirty="0"/>
          </a:p>
        </p:txBody>
      </p:sp>
      <p:graphicFrame>
        <p:nvGraphicFramePr>
          <p:cNvPr id="24" name="Table 24">
            <a:extLst>
              <a:ext uri="{FF2B5EF4-FFF2-40B4-BE49-F238E27FC236}">
                <a16:creationId xmlns:a16="http://schemas.microsoft.com/office/drawing/2014/main" id="{DBA27F87-5966-197B-69D0-211D9F4D2092}"/>
              </a:ext>
            </a:extLst>
          </p:cNvPr>
          <p:cNvGraphicFramePr>
            <a:graphicFrameLocks noGrp="1"/>
          </p:cNvGraphicFramePr>
          <p:nvPr>
            <p:extLst>
              <p:ext uri="{D42A27DB-BD31-4B8C-83A1-F6EECF244321}">
                <p14:modId xmlns:p14="http://schemas.microsoft.com/office/powerpoint/2010/main" val="4078488677"/>
              </p:ext>
            </p:extLst>
          </p:nvPr>
        </p:nvGraphicFramePr>
        <p:xfrm>
          <a:off x="706317" y="5500165"/>
          <a:ext cx="10361333" cy="1188720"/>
        </p:xfrm>
        <a:graphic>
          <a:graphicData uri="http://schemas.openxmlformats.org/drawingml/2006/table">
            <a:tbl>
              <a:tblPr firstRow="1" bandRow="1">
                <a:tableStyleId>{8799B23B-EC83-4686-B30A-512413B5E67A}</a:tableStyleId>
              </a:tblPr>
              <a:tblGrid>
                <a:gridCol w="1478331">
                  <a:extLst>
                    <a:ext uri="{9D8B030D-6E8A-4147-A177-3AD203B41FA5}">
                      <a16:colId xmlns:a16="http://schemas.microsoft.com/office/drawing/2014/main" val="553566036"/>
                    </a:ext>
                  </a:extLst>
                </a:gridCol>
                <a:gridCol w="8883002">
                  <a:extLst>
                    <a:ext uri="{9D8B030D-6E8A-4147-A177-3AD203B41FA5}">
                      <a16:colId xmlns:a16="http://schemas.microsoft.com/office/drawing/2014/main" val="1602249947"/>
                    </a:ext>
                  </a:extLst>
                </a:gridCol>
              </a:tblGrid>
              <a:tr h="269453">
                <a:tc>
                  <a:txBody>
                    <a:bodyPr/>
                    <a:lstStyle/>
                    <a:p>
                      <a:r>
                        <a:rPr lang="en-US" sz="1600" dirty="0">
                          <a:solidFill>
                            <a:schemeClr val="accent2"/>
                          </a:solidFill>
                        </a:rPr>
                        <a:t>Pod: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Deploy a single instance of an application (Docker Container). Each Container is encapsulated in the Pods.</a:t>
                      </a:r>
                      <a:endParaRPr lang="en-US" sz="1400" b="0" dirty="0">
                        <a:latin typeface="Cambria" panose="02040503050406030204" pitchFamily="18" charset="0"/>
                      </a:endParaRPr>
                    </a:p>
                  </a:txBody>
                  <a:tcPr/>
                </a:tc>
                <a:extLst>
                  <a:ext uri="{0D108BD9-81ED-4DB2-BD59-A6C34878D82A}">
                    <a16:rowId xmlns:a16="http://schemas.microsoft.com/office/drawing/2014/main" val="2325510760"/>
                  </a:ext>
                </a:extLst>
              </a:tr>
              <a:tr h="269453">
                <a:tc>
                  <a:txBody>
                    <a:bodyPr/>
                    <a:lstStyle/>
                    <a:p>
                      <a:r>
                        <a:rPr lang="en-US" sz="1600" dirty="0">
                          <a:solidFill>
                            <a:schemeClr val="accent2"/>
                          </a:solidFill>
                        </a:rPr>
                        <a:t>Replica Set: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Multiple pods are deployed using the Replication Set</a:t>
                      </a:r>
                      <a:endParaRPr lang="en-US" sz="1400" b="0" dirty="0">
                        <a:latin typeface="Cambria" panose="02040503050406030204" pitchFamily="18" charset="0"/>
                      </a:endParaRPr>
                    </a:p>
                  </a:txBody>
                  <a:tcPr/>
                </a:tc>
                <a:extLst>
                  <a:ext uri="{0D108BD9-81ED-4DB2-BD59-A6C34878D82A}">
                    <a16:rowId xmlns:a16="http://schemas.microsoft.com/office/drawing/2014/main" val="142669635"/>
                  </a:ext>
                </a:extLst>
              </a:tr>
              <a:tr h="416428">
                <a:tc>
                  <a:txBody>
                    <a:bodyPr/>
                    <a:lstStyle/>
                    <a:p>
                      <a:r>
                        <a:rPr lang="en-US" sz="1600" dirty="0">
                          <a:solidFill>
                            <a:schemeClr val="accent2"/>
                          </a:solidFill>
                        </a:rPr>
                        <a:t>Deployment: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Which is a Kubernetes Object.  Deployment provide the capability to Upgrade,  Undo Changes, Pause and Resume Changes. </a:t>
                      </a:r>
                      <a:endParaRPr lang="en-US" sz="1400" b="0" dirty="0">
                        <a:latin typeface="Cambria" panose="02040503050406030204" pitchFamily="18" charset="0"/>
                      </a:endParaRPr>
                    </a:p>
                  </a:txBody>
                  <a:tcPr/>
                </a:tc>
                <a:extLst>
                  <a:ext uri="{0D108BD9-81ED-4DB2-BD59-A6C34878D82A}">
                    <a16:rowId xmlns:a16="http://schemas.microsoft.com/office/drawing/2014/main" val="3959876808"/>
                  </a:ext>
                </a:extLst>
              </a:tr>
            </a:tbl>
          </a:graphicData>
        </a:graphic>
      </p:graphicFrame>
    </p:spTree>
    <p:extLst>
      <p:ext uri="{BB962C8B-B14F-4D97-AF65-F5344CB8AC3E}">
        <p14:creationId xmlns:p14="http://schemas.microsoft.com/office/powerpoint/2010/main" val="91650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937481" y="5215053"/>
            <a:ext cx="11364498"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Wingdings" pitchFamily="2" charset="2"/>
              <a:buChar char="Ø"/>
            </a:pPr>
            <a:r>
              <a:rPr lang="en-US" sz="1800" b="0" dirty="0">
                <a:solidFill>
                  <a:schemeClr val="accent1"/>
                </a:solidFill>
                <a:latin typeface="Cambria" panose="02040503050406030204" pitchFamily="18" charset="0"/>
                <a:hlinkClick r:id="rId3"/>
              </a:rPr>
              <a:t>https://training.linuxfoundation.org/certification/certified-kubernetes-application-developer-ckad/</a:t>
            </a:r>
            <a:endParaRPr lang="en-US" sz="1800" b="0" dirty="0">
              <a:solidFill>
                <a:schemeClr val="accent1"/>
              </a:solidFill>
              <a:latin typeface="Cambria" panose="02040503050406030204" pitchFamily="18" charset="0"/>
            </a:endParaRPr>
          </a:p>
          <a:p>
            <a:endParaRPr lang="en-US" sz="1800" b="0" dirty="0">
              <a:solidFill>
                <a:schemeClr val="accent1"/>
              </a:solidFill>
              <a:latin typeface="Cambria" panose="02040503050406030204" pitchFamily="18" charset="0"/>
            </a:endParaRPr>
          </a:p>
          <a:p>
            <a:pPr marL="285750" indent="-285750">
              <a:buFont typeface="Wingdings" pitchFamily="2" charset="2"/>
              <a:buChar char="Ø"/>
            </a:pPr>
            <a:endParaRPr kumimoji="0" lang="en-US" sz="1800" b="0" i="0" u="none" strike="noStrike" kern="1200" cap="none" spc="0" normalizeH="0" baseline="0" noProof="0" dirty="0">
              <a:ln w="3175">
                <a:noFill/>
              </a:ln>
              <a:solidFill>
                <a:schemeClr val="accent1"/>
              </a:solidFill>
              <a:effectLst/>
              <a:uLnTx/>
              <a:uFillTx/>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404458" y="281866"/>
            <a:ext cx="8756878"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fontAlgn="base"/>
            <a:r>
              <a:rPr lang="en-US" sz="2800" b="1" i="0" u="none" strike="noStrike" dirty="0">
                <a:solidFill>
                  <a:schemeClr val="accent1"/>
                </a:solidFill>
                <a:effectLst/>
                <a:latin typeface="Cambria" panose="02040503050406030204" pitchFamily="18" charset="0"/>
              </a:rPr>
              <a:t>Certified Kubernetes Application Developer (CKAD)</a:t>
            </a:r>
          </a:p>
        </p:txBody>
      </p:sp>
      <p:pic>
        <p:nvPicPr>
          <p:cNvPr id="5124" name="Picture 4" descr="New CKAD Guide - Kubernetes Certified Developers">
            <a:extLst>
              <a:ext uri="{FF2B5EF4-FFF2-40B4-BE49-F238E27FC236}">
                <a16:creationId xmlns:a16="http://schemas.microsoft.com/office/drawing/2014/main" id="{44BF9939-9AE0-5C4F-D078-F9C34E258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57" y="1554203"/>
            <a:ext cx="28829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rtified Kubernetes Administrator (CKA) | Cloud Native ...">
            <a:extLst>
              <a:ext uri="{FF2B5EF4-FFF2-40B4-BE49-F238E27FC236}">
                <a16:creationId xmlns:a16="http://schemas.microsoft.com/office/drawing/2014/main" id="{2C4A5CFF-6493-A67B-25EE-F78B4439E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609" y="1639478"/>
            <a:ext cx="2889884" cy="28193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0BFE7C-229D-E66B-D593-CBAC45924DAD}"/>
              </a:ext>
            </a:extLst>
          </p:cNvPr>
          <p:cNvSpPr txBox="1"/>
          <p:nvPr/>
        </p:nvSpPr>
        <p:spPr>
          <a:xfrm>
            <a:off x="8993171" y="2658359"/>
            <a:ext cx="184731" cy="369332"/>
          </a:xfrm>
          <a:prstGeom prst="rect">
            <a:avLst/>
          </a:prstGeom>
          <a:noFill/>
        </p:spPr>
        <p:txBody>
          <a:bodyPr wrap="none" rtlCol="0">
            <a:spAutoFit/>
          </a:bodyPr>
          <a:lstStyle/>
          <a:p>
            <a:endParaRPr lang="en-US"/>
          </a:p>
        </p:txBody>
      </p:sp>
      <p:pic>
        <p:nvPicPr>
          <p:cNvPr id="1030" name="Picture 6" descr="Certified Kubernetes Security Specialist (CKS) | Cloud ...">
            <a:extLst>
              <a:ext uri="{FF2B5EF4-FFF2-40B4-BE49-F238E27FC236}">
                <a16:creationId xmlns:a16="http://schemas.microsoft.com/office/drawing/2014/main" id="{406CF39D-6114-6613-74FA-71E30F7C4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7902" y="1917159"/>
            <a:ext cx="2276132" cy="22210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70C990-EEF0-FCA3-6815-20B9D67726A0}"/>
              </a:ext>
            </a:extLst>
          </p:cNvPr>
          <p:cNvSpPr txBox="1"/>
          <p:nvPr/>
        </p:nvSpPr>
        <p:spPr>
          <a:xfrm>
            <a:off x="937481" y="1131558"/>
            <a:ext cx="2544799" cy="369332"/>
          </a:xfrm>
          <a:prstGeom prst="rect">
            <a:avLst/>
          </a:prstGeom>
          <a:noFill/>
        </p:spPr>
        <p:txBody>
          <a:bodyPr wrap="none" rtlCol="0">
            <a:spAutoFit/>
          </a:bodyPr>
          <a:lstStyle/>
          <a:p>
            <a:r>
              <a:rPr lang="en-US" b="1" dirty="0">
                <a:solidFill>
                  <a:schemeClr val="accent1"/>
                </a:solidFill>
                <a:latin typeface="Cambria" panose="02040503050406030204" pitchFamily="18" charset="0"/>
              </a:rPr>
              <a:t>Kubernetes Developer</a:t>
            </a:r>
          </a:p>
        </p:txBody>
      </p:sp>
      <p:sp>
        <p:nvSpPr>
          <p:cNvPr id="4" name="TextBox 3">
            <a:extLst>
              <a:ext uri="{FF2B5EF4-FFF2-40B4-BE49-F238E27FC236}">
                <a16:creationId xmlns:a16="http://schemas.microsoft.com/office/drawing/2014/main" id="{65D152D9-17F6-5E72-6FE2-8F19594C937C}"/>
              </a:ext>
            </a:extLst>
          </p:cNvPr>
          <p:cNvSpPr txBox="1"/>
          <p:nvPr/>
        </p:nvSpPr>
        <p:spPr>
          <a:xfrm>
            <a:off x="5016151" y="1184871"/>
            <a:ext cx="2970044" cy="369332"/>
          </a:xfrm>
          <a:prstGeom prst="rect">
            <a:avLst/>
          </a:prstGeom>
          <a:noFill/>
        </p:spPr>
        <p:txBody>
          <a:bodyPr wrap="none" rtlCol="0">
            <a:spAutoFit/>
          </a:bodyPr>
          <a:lstStyle/>
          <a:p>
            <a:r>
              <a:rPr lang="en-US" b="1" dirty="0">
                <a:solidFill>
                  <a:schemeClr val="accent1"/>
                </a:solidFill>
                <a:latin typeface="Cambria" panose="02040503050406030204" pitchFamily="18" charset="0"/>
              </a:rPr>
              <a:t>Kubernetes Administrator</a:t>
            </a:r>
          </a:p>
        </p:txBody>
      </p:sp>
      <p:sp>
        <p:nvSpPr>
          <p:cNvPr id="5" name="TextBox 4">
            <a:extLst>
              <a:ext uri="{FF2B5EF4-FFF2-40B4-BE49-F238E27FC236}">
                <a16:creationId xmlns:a16="http://schemas.microsoft.com/office/drawing/2014/main" id="{858511FD-E880-7D1D-F559-352A326E2513}"/>
              </a:ext>
            </a:extLst>
          </p:cNvPr>
          <p:cNvSpPr txBox="1"/>
          <p:nvPr/>
        </p:nvSpPr>
        <p:spPr>
          <a:xfrm>
            <a:off x="8615085" y="1194078"/>
            <a:ext cx="3401765" cy="369332"/>
          </a:xfrm>
          <a:prstGeom prst="rect">
            <a:avLst/>
          </a:prstGeom>
          <a:noFill/>
        </p:spPr>
        <p:txBody>
          <a:bodyPr wrap="none" rtlCol="0">
            <a:spAutoFit/>
          </a:bodyPr>
          <a:lstStyle/>
          <a:p>
            <a:r>
              <a:rPr lang="en-US" b="1" dirty="0">
                <a:solidFill>
                  <a:schemeClr val="accent1"/>
                </a:solidFill>
                <a:latin typeface="Cambria" panose="02040503050406030204" pitchFamily="18" charset="0"/>
              </a:rPr>
              <a:t>Kubernetes Security Specialist</a:t>
            </a:r>
          </a:p>
        </p:txBody>
      </p:sp>
    </p:spTree>
    <p:extLst>
      <p:ext uri="{BB962C8B-B14F-4D97-AF65-F5344CB8AC3E}">
        <p14:creationId xmlns:p14="http://schemas.microsoft.com/office/powerpoint/2010/main" val="379940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108132" y="13470"/>
            <a:ext cx="316170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Deployment Manifest file</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2" name="Rectangle: Rounded Corners 114">
            <a:extLst>
              <a:ext uri="{FF2B5EF4-FFF2-40B4-BE49-F238E27FC236}">
                <a16:creationId xmlns:a16="http://schemas.microsoft.com/office/drawing/2014/main" id="{11D0154E-300B-5945-11CE-D055AD89E40A}"/>
              </a:ext>
            </a:extLst>
          </p:cNvPr>
          <p:cNvSpPr/>
          <p:nvPr/>
        </p:nvSpPr>
        <p:spPr bwMode="auto">
          <a:xfrm>
            <a:off x="357063" y="535148"/>
            <a:ext cx="11701011" cy="59456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E06A13B4-3545-A327-9CEB-2E6E9227564C}"/>
              </a:ext>
            </a:extLst>
          </p:cNvPr>
          <p:cNvSpPr txBox="1"/>
          <p:nvPr/>
        </p:nvSpPr>
        <p:spPr>
          <a:xfrm>
            <a:off x="792821" y="649089"/>
            <a:ext cx="3935540" cy="369332"/>
          </a:xfrm>
          <a:prstGeom prst="rect">
            <a:avLst/>
          </a:prstGeom>
          <a:noFill/>
        </p:spPr>
        <p:txBody>
          <a:bodyPr wrap="square">
            <a:spAutoFit/>
          </a:bodyPr>
          <a:lstStyle/>
          <a:p>
            <a:r>
              <a:rPr lang="en-US" dirty="0"/>
              <a:t>employee-producer-</a:t>
            </a:r>
            <a:r>
              <a:rPr lang="en-US" dirty="0" err="1"/>
              <a:t>deployment.yaml</a:t>
            </a:r>
            <a:endParaRPr lang="en-US" dirty="0"/>
          </a:p>
        </p:txBody>
      </p:sp>
      <p:sp>
        <p:nvSpPr>
          <p:cNvPr id="10" name="Rectangle: Rounded Corners 114">
            <a:extLst>
              <a:ext uri="{FF2B5EF4-FFF2-40B4-BE49-F238E27FC236}">
                <a16:creationId xmlns:a16="http://schemas.microsoft.com/office/drawing/2014/main" id="{48FF034D-44B9-6361-E18F-1E0688674A67}"/>
              </a:ext>
            </a:extLst>
          </p:cNvPr>
          <p:cNvSpPr/>
          <p:nvPr/>
        </p:nvSpPr>
        <p:spPr bwMode="auto">
          <a:xfrm>
            <a:off x="357063" y="1222310"/>
            <a:ext cx="5277119" cy="541863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4">
            <a:extLst>
              <a:ext uri="{FF2B5EF4-FFF2-40B4-BE49-F238E27FC236}">
                <a16:creationId xmlns:a16="http://schemas.microsoft.com/office/drawing/2014/main" id="{AE76D885-5D89-1922-7662-77F0155256AD}"/>
              </a:ext>
            </a:extLst>
          </p:cNvPr>
          <p:cNvSpPr/>
          <p:nvPr/>
        </p:nvSpPr>
        <p:spPr bwMode="auto">
          <a:xfrm>
            <a:off x="5840963" y="1222309"/>
            <a:ext cx="6217111" cy="541863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 name="Picture 6" descr="A picture containing timeline&#10;&#10;Description automatically generated">
            <a:extLst>
              <a:ext uri="{FF2B5EF4-FFF2-40B4-BE49-F238E27FC236}">
                <a16:creationId xmlns:a16="http://schemas.microsoft.com/office/drawing/2014/main" id="{278963F9-20AB-C30A-E1D5-624A7C3A5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46" y="1343609"/>
            <a:ext cx="4863589" cy="5206481"/>
          </a:xfrm>
          <a:prstGeom prst="rect">
            <a:avLst/>
          </a:prstGeom>
        </p:spPr>
      </p:pic>
      <p:graphicFrame>
        <p:nvGraphicFramePr>
          <p:cNvPr id="13" name="Table 13">
            <a:extLst>
              <a:ext uri="{FF2B5EF4-FFF2-40B4-BE49-F238E27FC236}">
                <a16:creationId xmlns:a16="http://schemas.microsoft.com/office/drawing/2014/main" id="{60BD60E0-8839-A5E9-9AF8-200F08274967}"/>
              </a:ext>
            </a:extLst>
          </p:cNvPr>
          <p:cNvGraphicFramePr>
            <a:graphicFrameLocks noGrp="1"/>
          </p:cNvGraphicFramePr>
          <p:nvPr>
            <p:extLst>
              <p:ext uri="{D42A27DB-BD31-4B8C-83A1-F6EECF244321}">
                <p14:modId xmlns:p14="http://schemas.microsoft.com/office/powerpoint/2010/main" val="2737787153"/>
              </p:ext>
            </p:extLst>
          </p:nvPr>
        </p:nvGraphicFramePr>
        <p:xfrm>
          <a:off x="6012125" y="1330091"/>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400" b="0" dirty="0" err="1"/>
                        <a:t>kubectl</a:t>
                      </a:r>
                      <a:r>
                        <a:rPr lang="en-US" sz="1400" b="0" dirty="0"/>
                        <a:t> create -f employee-producer-</a:t>
                      </a:r>
                      <a:r>
                        <a:rPr lang="en-US" sz="1400" b="0" dirty="0" err="1"/>
                        <a:t>deployment.yaml</a:t>
                      </a:r>
                      <a:endParaRPr lang="en-US" sz="1400" b="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52703589"/>
                  </a:ext>
                </a:extLst>
              </a:tr>
            </a:tbl>
          </a:graphicData>
        </a:graphic>
      </p:graphicFrame>
      <p:graphicFrame>
        <p:nvGraphicFramePr>
          <p:cNvPr id="14" name="Table 13">
            <a:extLst>
              <a:ext uri="{FF2B5EF4-FFF2-40B4-BE49-F238E27FC236}">
                <a16:creationId xmlns:a16="http://schemas.microsoft.com/office/drawing/2014/main" id="{A44F0569-950B-9FA1-219E-19AF578E4F28}"/>
              </a:ext>
            </a:extLst>
          </p:cNvPr>
          <p:cNvGraphicFramePr>
            <a:graphicFrameLocks noGrp="1"/>
          </p:cNvGraphicFramePr>
          <p:nvPr>
            <p:extLst>
              <p:ext uri="{D42A27DB-BD31-4B8C-83A1-F6EECF244321}">
                <p14:modId xmlns:p14="http://schemas.microsoft.com/office/powerpoint/2010/main" val="1827764876"/>
              </p:ext>
            </p:extLst>
          </p:nvPr>
        </p:nvGraphicFramePr>
        <p:xfrm>
          <a:off x="6041876" y="2810729"/>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400" b="0" dirty="0" err="1"/>
                        <a:t>kubectl</a:t>
                      </a:r>
                      <a:r>
                        <a:rPr lang="en-US" sz="1400" b="0" dirty="0"/>
                        <a:t> get deployments</a:t>
                      </a:r>
                      <a:endParaRPr lang="en-US" sz="1400" b="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52703589"/>
                  </a:ext>
                </a:extLst>
              </a:tr>
            </a:tbl>
          </a:graphicData>
        </a:graphic>
      </p:graphicFrame>
      <p:graphicFrame>
        <p:nvGraphicFramePr>
          <p:cNvPr id="15" name="Table 13">
            <a:extLst>
              <a:ext uri="{FF2B5EF4-FFF2-40B4-BE49-F238E27FC236}">
                <a16:creationId xmlns:a16="http://schemas.microsoft.com/office/drawing/2014/main" id="{E5AA5658-F206-648B-BC10-66739AF9600C}"/>
              </a:ext>
            </a:extLst>
          </p:cNvPr>
          <p:cNvGraphicFramePr>
            <a:graphicFrameLocks noGrp="1"/>
          </p:cNvGraphicFramePr>
          <p:nvPr>
            <p:extLst>
              <p:ext uri="{D42A27DB-BD31-4B8C-83A1-F6EECF244321}">
                <p14:modId xmlns:p14="http://schemas.microsoft.com/office/powerpoint/2010/main" val="684402498"/>
              </p:ext>
            </p:extLst>
          </p:nvPr>
        </p:nvGraphicFramePr>
        <p:xfrm>
          <a:off x="6041876" y="3937677"/>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400" b="0" dirty="0" err="1"/>
                        <a:t>kubectl</a:t>
                      </a:r>
                      <a:r>
                        <a:rPr lang="en-US" sz="1400" b="0" dirty="0"/>
                        <a:t> get </a:t>
                      </a:r>
                      <a:r>
                        <a:rPr lang="en-US" sz="1400" b="0" dirty="0" err="1"/>
                        <a:t>replicaset</a:t>
                      </a:r>
                      <a:endParaRPr lang="en-US" sz="1400" b="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52703589"/>
                  </a:ext>
                </a:extLst>
              </a:tr>
            </a:tbl>
          </a:graphicData>
        </a:graphic>
      </p:graphicFrame>
      <p:graphicFrame>
        <p:nvGraphicFramePr>
          <p:cNvPr id="16" name="Table 13">
            <a:extLst>
              <a:ext uri="{FF2B5EF4-FFF2-40B4-BE49-F238E27FC236}">
                <a16:creationId xmlns:a16="http://schemas.microsoft.com/office/drawing/2014/main" id="{B7053F7C-E281-1C48-8684-D066609FA5EC}"/>
              </a:ext>
            </a:extLst>
          </p:cNvPr>
          <p:cNvGraphicFramePr>
            <a:graphicFrameLocks noGrp="1"/>
          </p:cNvGraphicFramePr>
          <p:nvPr>
            <p:extLst>
              <p:ext uri="{D42A27DB-BD31-4B8C-83A1-F6EECF244321}">
                <p14:modId xmlns:p14="http://schemas.microsoft.com/office/powerpoint/2010/main" val="2770896315"/>
              </p:ext>
            </p:extLst>
          </p:nvPr>
        </p:nvGraphicFramePr>
        <p:xfrm>
          <a:off x="6041876" y="5052158"/>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400" b="0" dirty="0" err="1"/>
                        <a:t>kubectl</a:t>
                      </a:r>
                      <a:r>
                        <a:rPr lang="en-US" sz="1400" b="0" dirty="0"/>
                        <a:t> get pods</a:t>
                      </a:r>
                      <a:endParaRPr lang="en-US" sz="1400" b="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52703589"/>
                  </a:ext>
                </a:extLst>
              </a:tr>
            </a:tbl>
          </a:graphicData>
        </a:graphic>
      </p:graphicFrame>
      <p:pic>
        <p:nvPicPr>
          <p:cNvPr id="18" name="Picture 17">
            <a:extLst>
              <a:ext uri="{FF2B5EF4-FFF2-40B4-BE49-F238E27FC236}">
                <a16:creationId xmlns:a16="http://schemas.microsoft.com/office/drawing/2014/main" id="{3CFC6EAD-A249-BB87-A099-6C8B33001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25" y="1682294"/>
            <a:ext cx="5790329" cy="356147"/>
          </a:xfrm>
          <a:prstGeom prst="rect">
            <a:avLst/>
          </a:prstGeom>
        </p:spPr>
      </p:pic>
      <p:pic>
        <p:nvPicPr>
          <p:cNvPr id="22" name="Picture 21">
            <a:extLst>
              <a:ext uri="{FF2B5EF4-FFF2-40B4-BE49-F238E27FC236}">
                <a16:creationId xmlns:a16="http://schemas.microsoft.com/office/drawing/2014/main" id="{40B12B47-26F3-8EA0-8536-F886A4BE7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1876" y="3157275"/>
            <a:ext cx="5815283" cy="476685"/>
          </a:xfrm>
          <a:prstGeom prst="rect">
            <a:avLst/>
          </a:prstGeom>
        </p:spPr>
      </p:pic>
      <p:pic>
        <p:nvPicPr>
          <p:cNvPr id="26" name="Picture 25">
            <a:extLst>
              <a:ext uri="{FF2B5EF4-FFF2-40B4-BE49-F238E27FC236}">
                <a16:creationId xmlns:a16="http://schemas.microsoft.com/office/drawing/2014/main" id="{7FA4815D-05FA-5A82-9D39-F11E9CAC5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1876" y="4291367"/>
            <a:ext cx="5815283" cy="333555"/>
          </a:xfrm>
          <a:prstGeom prst="rect">
            <a:avLst/>
          </a:prstGeom>
        </p:spPr>
      </p:pic>
      <p:pic>
        <p:nvPicPr>
          <p:cNvPr id="28" name="Picture 27">
            <a:extLst>
              <a:ext uri="{FF2B5EF4-FFF2-40B4-BE49-F238E27FC236}">
                <a16:creationId xmlns:a16="http://schemas.microsoft.com/office/drawing/2014/main" id="{34461AAA-251B-A5C0-FDE3-5E05A5459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1876" y="5404336"/>
            <a:ext cx="5815283" cy="765158"/>
          </a:xfrm>
          <a:prstGeom prst="rect">
            <a:avLst/>
          </a:prstGeom>
        </p:spPr>
      </p:pic>
    </p:spTree>
    <p:extLst>
      <p:ext uri="{BB962C8B-B14F-4D97-AF65-F5344CB8AC3E}">
        <p14:creationId xmlns:p14="http://schemas.microsoft.com/office/powerpoint/2010/main" val="23440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81552" y="188398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2906813"/>
            <a:ext cx="67587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830997"/>
          </a:xfrm>
          <a:prstGeom prst="rect">
            <a:avLst/>
          </a:prstGeom>
          <a:noFill/>
        </p:spPr>
        <p:txBody>
          <a:bodyPr wrap="square">
            <a:spAutoFit/>
          </a:bodyPr>
          <a:lstStyle/>
          <a:p>
            <a:pPr marL="342900" indent="-342900" eaLnBrk="0" fontAlgn="base" hangingPunct="0">
              <a:spcBef>
                <a:spcPct val="0"/>
              </a:spcBef>
              <a:spcAft>
                <a:spcPct val="0"/>
              </a:spcAft>
              <a:buFont typeface="Wingdings" pitchFamily="2" charset="2"/>
              <a:buChar char="Ø"/>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Configuration</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 name="Rectangle 1">
            <a:extLst>
              <a:ext uri="{FF2B5EF4-FFF2-40B4-BE49-F238E27FC236}">
                <a16:creationId xmlns:a16="http://schemas.microsoft.com/office/drawing/2014/main" id="{9B48F9F9-4F82-EE77-28D3-D12799887432}"/>
              </a:ext>
            </a:extLst>
          </p:cNvPr>
          <p:cNvSpPr>
            <a:spLocks noChangeArrowheads="1"/>
          </p:cNvSpPr>
          <p:nvPr/>
        </p:nvSpPr>
        <p:spPr bwMode="auto">
          <a:xfrm>
            <a:off x="5278017" y="2671075"/>
            <a:ext cx="675878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Environment Variables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ConfigMap</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Secrets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833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2" y="151216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rPr>
              <a:t>Application pass the environment</a:t>
            </a:r>
            <a:r>
              <a:rPr kumimoji="0" lang="en-US" sz="1600" b="0" i="0" u="none" strike="noStrike" kern="1200" cap="none" spc="0" normalizeH="0" noProof="0" dirty="0">
                <a:ln w="3175">
                  <a:noFill/>
                </a:ln>
                <a:solidFill>
                  <a:srgbClr val="0078D4"/>
                </a:solidFill>
                <a:effectLst/>
                <a:uLnTx/>
                <a:uFillTx/>
                <a:latin typeface="Cambria" panose="02040503050406030204" pitchFamily="18" charset="0"/>
              </a:rPr>
              <a:t> variable dynamically during runtime.</a:t>
            </a:r>
            <a:endPar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1" y="2387335"/>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rPr>
              <a:t>Important note to developers is not to hardcode those environment</a:t>
            </a:r>
            <a:r>
              <a:rPr kumimoji="0" lang="en-US" sz="1600" b="0" i="0" u="none" strike="noStrike" kern="1200" cap="none" spc="0" normalizeH="0" noProof="0" dirty="0">
                <a:ln w="3175">
                  <a:noFill/>
                </a:ln>
                <a:solidFill>
                  <a:srgbClr val="0078D4"/>
                </a:solidFill>
                <a:effectLst/>
                <a:uLnTx/>
                <a:uFillTx/>
                <a:latin typeface="Cambria" panose="02040503050406030204" pitchFamily="18" charset="0"/>
              </a:rPr>
              <a:t> variables in the code. </a:t>
            </a:r>
            <a:endPar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endParaRP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1985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rPr>
              <a:t>Example:</a:t>
            </a:r>
            <a:r>
              <a:rPr kumimoji="0" lang="en-US" sz="1600" b="0" i="0" u="none" strike="noStrike" kern="1200" cap="none" spc="0" normalizeH="0" noProof="0" dirty="0">
                <a:ln w="3175">
                  <a:noFill/>
                </a:ln>
                <a:solidFill>
                  <a:srgbClr val="0078D4"/>
                </a:solidFill>
                <a:effectLst/>
                <a:uLnTx/>
                <a:uFillTx/>
                <a:latin typeface="Cambria" panose="02040503050406030204" pitchFamily="18" charset="0"/>
              </a:rPr>
              <a:t> </a:t>
            </a:r>
          </a:p>
          <a:p>
            <a:pPr marR="0" lvl="0" algn="l" defTabSz="932742" rtl="0" eaLnBrk="1" fontAlgn="auto" latinLnBrk="0" hangingPunct="1">
              <a:lnSpc>
                <a:spcPct val="100000"/>
              </a:lnSpc>
              <a:spcBef>
                <a:spcPct val="0"/>
              </a:spcBef>
              <a:spcAft>
                <a:spcPts val="0"/>
              </a:spcAft>
              <a:buClrTx/>
              <a:buSzTx/>
              <a:tabLst/>
              <a:defRPr/>
            </a:pPr>
            <a:r>
              <a:rPr kumimoji="0" lang="en-US" sz="1600" b="0" i="0" u="none" strike="noStrike" kern="1200" cap="none" spc="0" normalizeH="0" noProof="0" dirty="0">
                <a:ln w="3175">
                  <a:noFill/>
                </a:ln>
                <a:solidFill>
                  <a:srgbClr val="0078D4"/>
                </a:solidFill>
                <a:effectLst/>
                <a:uLnTx/>
                <a:uFillTx/>
                <a:latin typeface="Cambria" panose="02040503050406030204" pitchFamily="18" charset="0"/>
              </a:rPr>
              <a:t> </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à"/>
              <a:tabLst/>
              <a:defRPr/>
            </a:pPr>
            <a:r>
              <a:rPr lang="en-US" sz="1600" b="0" spc="0" dirty="0">
                <a:solidFill>
                  <a:srgbClr val="0078D4"/>
                </a:solidFill>
                <a:latin typeface="Cambria" panose="02040503050406030204" pitchFamily="18" charset="0"/>
                <a:sym typeface="Wingdings" pitchFamily="2" charset="2"/>
              </a:rPr>
              <a:t>Database connection string </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à"/>
              <a:tabLst/>
              <a:defRPr/>
            </a:pPr>
            <a:r>
              <a:rPr kumimoji="0" lang="en-US" sz="1600" b="0" i="0" u="none" strike="noStrike" kern="1200" cap="none" spc="0" normalizeH="0" baseline="0" noProof="0" dirty="0">
                <a:ln w="3175">
                  <a:noFill/>
                </a:ln>
                <a:solidFill>
                  <a:srgbClr val="0078D4"/>
                </a:solidFill>
                <a:effectLst/>
                <a:uLnTx/>
                <a:uFillTx/>
                <a:latin typeface="Cambria" panose="02040503050406030204" pitchFamily="18" charset="0"/>
              </a:rPr>
              <a:t>DB User ID &amp;</a:t>
            </a:r>
            <a:r>
              <a:rPr kumimoji="0" lang="en-US" sz="1600" b="0" i="0" u="none" strike="noStrike" kern="1200" cap="none" spc="0" normalizeH="0" noProof="0" dirty="0">
                <a:ln w="3175">
                  <a:noFill/>
                </a:ln>
                <a:solidFill>
                  <a:srgbClr val="0078D4"/>
                </a:solidFill>
                <a:effectLst/>
                <a:uLnTx/>
                <a:uFillTx/>
                <a:latin typeface="Cambria" panose="02040503050406030204" pitchFamily="18" charset="0"/>
              </a:rPr>
              <a:t> Password</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à"/>
              <a:tabLst/>
              <a:defRPr/>
            </a:pPr>
            <a:r>
              <a:rPr lang="en-US" sz="1600" b="0" spc="0" dirty="0">
                <a:solidFill>
                  <a:srgbClr val="0078D4"/>
                </a:solidFill>
                <a:latin typeface="Cambria" panose="02040503050406030204" pitchFamily="18" charset="0"/>
              </a:rPr>
              <a:t>API URLs</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à"/>
              <a:tabLst/>
              <a:defRPr/>
            </a:pPr>
            <a:r>
              <a:rPr lang="en-US" sz="1600" b="0" spc="0" dirty="0">
                <a:solidFill>
                  <a:srgbClr val="0078D4"/>
                </a:solidFill>
                <a:latin typeface="Cambria" panose="02040503050406030204" pitchFamily="18" charset="0"/>
              </a:rPr>
              <a:t>Client token</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à"/>
              <a:tabLst/>
              <a:defRPr/>
            </a:pPr>
            <a:r>
              <a:rPr lang="en-US" sz="1600" b="0" spc="0" dirty="0">
                <a:solidFill>
                  <a:srgbClr val="0078D4"/>
                </a:solidFill>
                <a:latin typeface="Cambria" panose="02040503050406030204" pitchFamily="18" charset="0"/>
              </a:rPr>
              <a:t>Certificates</a:t>
            </a:r>
            <a:endParaRPr kumimoji="0" lang="en-US" sz="1600" b="0" i="0" u="none" strike="noStrike" kern="1200" cap="none" spc="0" normalizeH="0" noProof="0" dirty="0">
              <a:ln w="3175">
                <a:noFill/>
              </a:ln>
              <a:solidFill>
                <a:srgbClr val="0078D4"/>
              </a:solidFill>
              <a:effectLst/>
              <a:uLnTx/>
              <a:uFillTx/>
              <a:latin typeface="Cambria" panose="02040503050406030204" pitchFamily="18" charset="0"/>
            </a:endParaRP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à"/>
              <a:tabLst/>
              <a:defRPr/>
            </a:pP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a:p>
            <a:pPr marL="742950" lvl="1" indent="-285750" defTabSz="932742">
              <a:spcBef>
                <a:spcPct val="0"/>
              </a:spcBef>
              <a:buFont typeface="Wingdings" pitchFamily="2" charset="2"/>
              <a:buChar char="Ø"/>
              <a:defRPr/>
            </a:pPr>
            <a:endParaRPr kumimoji="0" lang="en-US" sz="1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4" y="47765"/>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Environment Variables</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Rounded Corners 337">
            <a:extLst>
              <a:ext uri="{FF2B5EF4-FFF2-40B4-BE49-F238E27FC236}">
                <a16:creationId xmlns:a16="http://schemas.microsoft.com/office/drawing/2014/main" id="{D28196FC-36DC-DFD6-645F-BBEBC01DF92B}"/>
              </a:ext>
            </a:extLst>
          </p:cNvPr>
          <p:cNvSpPr/>
          <p:nvPr/>
        </p:nvSpPr>
        <p:spPr bwMode="auto">
          <a:xfrm flipV="1">
            <a:off x="4358441" y="2623617"/>
            <a:ext cx="2136613" cy="161076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208792D9-3228-BA0A-11EE-09BEA48BBC11}"/>
              </a:ext>
            </a:extLst>
          </p:cNvPr>
          <p:cNvSpPr txBox="1"/>
          <p:nvPr/>
        </p:nvSpPr>
        <p:spPr>
          <a:xfrm>
            <a:off x="4806675" y="4274145"/>
            <a:ext cx="1317605" cy="369332"/>
          </a:xfrm>
          <a:prstGeom prst="rect">
            <a:avLst/>
          </a:prstGeom>
          <a:noFill/>
        </p:spPr>
        <p:txBody>
          <a:bodyPr wrap="none" rtlCol="0">
            <a:spAutoFit/>
          </a:bodyPr>
          <a:lstStyle/>
          <a:p>
            <a:r>
              <a:rPr lang="en-US" dirty="0">
                <a:latin typeface="Cambria" panose="02040503050406030204" pitchFamily="18" charset="0"/>
              </a:rPr>
              <a:t>Web Server</a:t>
            </a:r>
          </a:p>
        </p:txBody>
      </p:sp>
      <p:pic>
        <p:nvPicPr>
          <p:cNvPr id="6" name="Picture 5">
            <a:extLst>
              <a:ext uri="{FF2B5EF4-FFF2-40B4-BE49-F238E27FC236}">
                <a16:creationId xmlns:a16="http://schemas.microsoft.com/office/drawing/2014/main" id="{0CA2B7B7-ECA6-558D-326F-56BB180EB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414" y="3032711"/>
            <a:ext cx="486180" cy="559843"/>
          </a:xfrm>
          <a:prstGeom prst="rect">
            <a:avLst/>
          </a:prstGeom>
        </p:spPr>
      </p:pic>
      <p:sp>
        <p:nvSpPr>
          <p:cNvPr id="8" name="TextBox 7">
            <a:extLst>
              <a:ext uri="{FF2B5EF4-FFF2-40B4-BE49-F238E27FC236}">
                <a16:creationId xmlns:a16="http://schemas.microsoft.com/office/drawing/2014/main" id="{C4FAEB38-BAC7-C1EF-24D9-54653CAEF5F3}"/>
              </a:ext>
            </a:extLst>
          </p:cNvPr>
          <p:cNvSpPr txBox="1"/>
          <p:nvPr/>
        </p:nvSpPr>
        <p:spPr>
          <a:xfrm>
            <a:off x="4388787" y="3684918"/>
            <a:ext cx="2136613" cy="276999"/>
          </a:xfrm>
          <a:prstGeom prst="rect">
            <a:avLst/>
          </a:prstGeom>
          <a:noFill/>
        </p:spPr>
        <p:txBody>
          <a:bodyPr wrap="square">
            <a:spAutoFit/>
          </a:bodyPr>
          <a:lstStyle/>
          <a:p>
            <a:r>
              <a:rPr lang="en-US" sz="1200" dirty="0">
                <a:latin typeface="Cambria" panose="02040503050406030204" pitchFamily="18" charset="0"/>
              </a:rPr>
              <a:t>eCommerce Web Application</a:t>
            </a:r>
            <a:endParaRPr lang="en-US" sz="1200" dirty="0"/>
          </a:p>
        </p:txBody>
      </p:sp>
      <p:sp>
        <p:nvSpPr>
          <p:cNvPr id="9" name="Rectangle: Rounded Corners 337">
            <a:extLst>
              <a:ext uri="{FF2B5EF4-FFF2-40B4-BE49-F238E27FC236}">
                <a16:creationId xmlns:a16="http://schemas.microsoft.com/office/drawing/2014/main" id="{4CF3FD66-4D4C-06EB-38D7-F5814DA46223}"/>
              </a:ext>
            </a:extLst>
          </p:cNvPr>
          <p:cNvSpPr/>
          <p:nvPr/>
        </p:nvSpPr>
        <p:spPr bwMode="auto">
          <a:xfrm flipV="1">
            <a:off x="9695585" y="1038413"/>
            <a:ext cx="1588300" cy="108200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E4A6D7C4-5D37-038F-5B8F-86E022101507}"/>
              </a:ext>
            </a:extLst>
          </p:cNvPr>
          <p:cNvSpPr txBox="1"/>
          <p:nvPr/>
        </p:nvSpPr>
        <p:spPr>
          <a:xfrm>
            <a:off x="10416619" y="1442301"/>
            <a:ext cx="184731" cy="369332"/>
          </a:xfrm>
          <a:prstGeom prst="rect">
            <a:avLst/>
          </a:prstGeom>
          <a:noFill/>
        </p:spPr>
        <p:txBody>
          <a:bodyPr wrap="none" rtlCol="0">
            <a:spAutoFit/>
          </a:bodyPr>
          <a:lstStyle/>
          <a:p>
            <a:endParaRPr lang="en-US" dirty="0"/>
          </a:p>
        </p:txBody>
      </p:sp>
      <p:pic>
        <p:nvPicPr>
          <p:cNvPr id="1026" name="Picture 2" descr="PayPal Verified Logos, Icons, Images - PayPal Logo Center">
            <a:extLst>
              <a:ext uri="{FF2B5EF4-FFF2-40B4-BE49-F238E27FC236}">
                <a16:creationId xmlns:a16="http://schemas.microsoft.com/office/drawing/2014/main" id="{8707AA71-290A-644D-C829-0C9AF5ABF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1434" y="1125010"/>
            <a:ext cx="1435100" cy="9017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337">
            <a:extLst>
              <a:ext uri="{FF2B5EF4-FFF2-40B4-BE49-F238E27FC236}">
                <a16:creationId xmlns:a16="http://schemas.microsoft.com/office/drawing/2014/main" id="{750932B3-BEF4-3763-C6C4-A07847717444}"/>
              </a:ext>
            </a:extLst>
          </p:cNvPr>
          <p:cNvSpPr/>
          <p:nvPr/>
        </p:nvSpPr>
        <p:spPr bwMode="auto">
          <a:xfrm flipV="1">
            <a:off x="9714834" y="2729308"/>
            <a:ext cx="1588300" cy="108200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337">
            <a:extLst>
              <a:ext uri="{FF2B5EF4-FFF2-40B4-BE49-F238E27FC236}">
                <a16:creationId xmlns:a16="http://schemas.microsoft.com/office/drawing/2014/main" id="{8E5C083C-47F1-0428-A024-BC6EF3B6D480}"/>
              </a:ext>
            </a:extLst>
          </p:cNvPr>
          <p:cNvSpPr/>
          <p:nvPr/>
        </p:nvSpPr>
        <p:spPr bwMode="auto">
          <a:xfrm flipV="1">
            <a:off x="9807200" y="4489732"/>
            <a:ext cx="1588300" cy="108200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14" name="Straight Arrow Connector 13">
            <a:extLst>
              <a:ext uri="{FF2B5EF4-FFF2-40B4-BE49-F238E27FC236}">
                <a16:creationId xmlns:a16="http://schemas.microsoft.com/office/drawing/2014/main" id="{798130BE-4753-FCE6-893A-0C17303A8000}"/>
              </a:ext>
            </a:extLst>
          </p:cNvPr>
          <p:cNvCxnSpPr>
            <a:stCxn id="26" idx="3"/>
            <a:endCxn id="9" idx="1"/>
          </p:cNvCxnSpPr>
          <p:nvPr/>
        </p:nvCxnSpPr>
        <p:spPr>
          <a:xfrm flipV="1">
            <a:off x="6495054" y="1579416"/>
            <a:ext cx="3200531" cy="184958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2BEBDC6F-AD52-0F2F-8FED-10DA4B575AEC}"/>
              </a:ext>
            </a:extLst>
          </p:cNvPr>
          <p:cNvCxnSpPr>
            <a:stCxn id="26" idx="3"/>
            <a:endCxn id="11" idx="1"/>
          </p:cNvCxnSpPr>
          <p:nvPr/>
        </p:nvCxnSpPr>
        <p:spPr>
          <a:xfrm flipV="1">
            <a:off x="6495054" y="3270311"/>
            <a:ext cx="3219780" cy="15868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DF979B1F-379E-5BDC-809C-8AE7673CB648}"/>
              </a:ext>
            </a:extLst>
          </p:cNvPr>
          <p:cNvCxnSpPr>
            <a:cxnSpLocks/>
            <a:endCxn id="12" idx="1"/>
          </p:cNvCxnSpPr>
          <p:nvPr/>
        </p:nvCxnSpPr>
        <p:spPr>
          <a:xfrm>
            <a:off x="6514303" y="3429000"/>
            <a:ext cx="3292897" cy="160173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028" name="Picture 4" descr="Brand Guidelines">
            <a:extLst>
              <a:ext uri="{FF2B5EF4-FFF2-40B4-BE49-F238E27FC236}">
                <a16:creationId xmlns:a16="http://schemas.microsoft.com/office/drawing/2014/main" id="{818C12AB-23CF-7D30-1A0D-EB57B8F50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8495" y="2895860"/>
            <a:ext cx="1554639" cy="756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sterCard logo, Vector Logo of MasterCard brand free download (eps, ai,  png, cdr) formats">
            <a:extLst>
              <a:ext uri="{FF2B5EF4-FFF2-40B4-BE49-F238E27FC236}">
                <a16:creationId xmlns:a16="http://schemas.microsoft.com/office/drawing/2014/main" id="{A43C30AB-AACC-48AC-A195-1865EB4BE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6845" y="4572413"/>
            <a:ext cx="916644" cy="91664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CF8F677-1314-EB3F-CE38-BBEE0F54C9A8}"/>
              </a:ext>
            </a:extLst>
          </p:cNvPr>
          <p:cNvSpPr txBox="1"/>
          <p:nvPr/>
        </p:nvSpPr>
        <p:spPr>
          <a:xfrm rot="16200000">
            <a:off x="6654863" y="3220791"/>
            <a:ext cx="1588300" cy="276999"/>
          </a:xfrm>
          <a:prstGeom prst="rect">
            <a:avLst/>
          </a:prstGeom>
          <a:noFill/>
        </p:spPr>
        <p:txBody>
          <a:bodyPr wrap="square">
            <a:spAutoFit/>
          </a:bodyPr>
          <a:lstStyle/>
          <a:p>
            <a:r>
              <a:rPr lang="en-US" sz="1200" dirty="0">
                <a:latin typeface="Cambria" panose="02040503050406030204" pitchFamily="18" charset="0"/>
              </a:rPr>
              <a:t>Payment Processing</a:t>
            </a:r>
            <a:endParaRPr lang="en-US" sz="1200" dirty="0"/>
          </a:p>
        </p:txBody>
      </p:sp>
      <p:sp>
        <p:nvSpPr>
          <p:cNvPr id="36" name="Rectangle: Rounded Corners 337">
            <a:extLst>
              <a:ext uri="{FF2B5EF4-FFF2-40B4-BE49-F238E27FC236}">
                <a16:creationId xmlns:a16="http://schemas.microsoft.com/office/drawing/2014/main" id="{9BF4449F-1525-77CD-1BF2-DA3FB48494A8}"/>
              </a:ext>
            </a:extLst>
          </p:cNvPr>
          <p:cNvSpPr/>
          <p:nvPr/>
        </p:nvSpPr>
        <p:spPr bwMode="auto">
          <a:xfrm flipV="1">
            <a:off x="4686239" y="834082"/>
            <a:ext cx="4151802" cy="109853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TextBox 36">
            <a:extLst>
              <a:ext uri="{FF2B5EF4-FFF2-40B4-BE49-F238E27FC236}">
                <a16:creationId xmlns:a16="http://schemas.microsoft.com/office/drawing/2014/main" id="{129669B5-FF72-0921-E5A6-36F615C844BF}"/>
              </a:ext>
            </a:extLst>
          </p:cNvPr>
          <p:cNvSpPr txBox="1"/>
          <p:nvPr/>
        </p:nvSpPr>
        <p:spPr>
          <a:xfrm>
            <a:off x="4816422" y="967850"/>
            <a:ext cx="3318765" cy="830997"/>
          </a:xfrm>
          <a:prstGeom prst="rect">
            <a:avLst/>
          </a:prstGeom>
          <a:noFill/>
        </p:spPr>
        <p:txBody>
          <a:bodyPr wrap="square">
            <a:spAutoFit/>
          </a:bodyPr>
          <a:lstStyle/>
          <a:p>
            <a:r>
              <a:rPr lang="en-US" sz="1200" dirty="0">
                <a:latin typeface="Cambria" panose="02040503050406030204" pitchFamily="18" charset="0"/>
              </a:rPr>
              <a:t>Backend API: </a:t>
            </a:r>
            <a:r>
              <a:rPr lang="en-US" sz="1200" dirty="0">
                <a:latin typeface="Cambria" panose="02040503050406030204" pitchFamily="18" charset="0"/>
                <a:hlinkClick r:id="rId7"/>
              </a:rPr>
              <a:t>https://paypal-gateway.com</a:t>
            </a:r>
            <a:endParaRPr lang="en-US" sz="1200" dirty="0">
              <a:latin typeface="Cambria" panose="02040503050406030204" pitchFamily="18" charset="0"/>
            </a:endParaRPr>
          </a:p>
          <a:p>
            <a:r>
              <a:rPr lang="en-US" sz="1200" dirty="0">
                <a:latin typeface="Cambria" panose="02040503050406030204" pitchFamily="18" charset="0"/>
              </a:rPr>
              <a:t>Port: 9000</a:t>
            </a:r>
          </a:p>
          <a:p>
            <a:r>
              <a:rPr lang="en-US" sz="1200" dirty="0">
                <a:latin typeface="Cambria" panose="02040503050406030204" pitchFamily="18" charset="0"/>
              </a:rPr>
              <a:t>Client ID: AMZN</a:t>
            </a:r>
          </a:p>
          <a:p>
            <a:r>
              <a:rPr lang="en-US" sz="1200" dirty="0">
                <a:latin typeface="Cambria" panose="02040503050406030204" pitchFamily="18" charset="0"/>
              </a:rPr>
              <a:t>Secure Token: a419789e-40e4</a:t>
            </a:r>
            <a:endParaRPr lang="en-US" sz="1200" dirty="0"/>
          </a:p>
        </p:txBody>
      </p:sp>
      <p:cxnSp>
        <p:nvCxnSpPr>
          <p:cNvPr id="40" name="Straight Arrow Connector 39">
            <a:extLst>
              <a:ext uri="{FF2B5EF4-FFF2-40B4-BE49-F238E27FC236}">
                <a16:creationId xmlns:a16="http://schemas.microsoft.com/office/drawing/2014/main" id="{F712E780-4CD0-5C8D-ED07-39300EBD8234}"/>
              </a:ext>
            </a:extLst>
          </p:cNvPr>
          <p:cNvCxnSpPr>
            <a:stCxn id="36" idx="0"/>
          </p:cNvCxnSpPr>
          <p:nvPr/>
        </p:nvCxnSpPr>
        <p:spPr>
          <a:xfrm>
            <a:off x="6762140" y="1932616"/>
            <a:ext cx="1703130" cy="34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337">
            <a:extLst>
              <a:ext uri="{FF2B5EF4-FFF2-40B4-BE49-F238E27FC236}">
                <a16:creationId xmlns:a16="http://schemas.microsoft.com/office/drawing/2014/main" id="{0848AC5D-0C75-236F-9821-2F9B201FEC20}"/>
              </a:ext>
            </a:extLst>
          </p:cNvPr>
          <p:cNvSpPr/>
          <p:nvPr/>
        </p:nvSpPr>
        <p:spPr bwMode="auto">
          <a:xfrm flipV="1">
            <a:off x="7237728" y="2347771"/>
            <a:ext cx="485373" cy="224374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0836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245494" y="114288"/>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21072" y="296483"/>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Environment Variables in Pod Definition File</a:t>
            </a:r>
            <a:r>
              <a:rPr lang="en-US" sz="1800" b="0" dirty="0">
                <a:solidFill>
                  <a:srgbClr val="000000"/>
                </a:solidFill>
                <a:latin typeface="Cambria" panose="02040503050406030204" pitchFamily="18" charset="0"/>
                <a:cs typeface="Segoe UI Semibold" panose="020B0702040204020203" pitchFamily="34" charset="0"/>
              </a:rPr>
              <a: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8" y="937874"/>
            <a:ext cx="11701010" cy="5804309"/>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8" name="Picture 7" descr="A picture containing timeline&#10;&#10;Description automatically generated">
            <a:extLst>
              <a:ext uri="{FF2B5EF4-FFF2-40B4-BE49-F238E27FC236}">
                <a16:creationId xmlns:a16="http://schemas.microsoft.com/office/drawing/2014/main" id="{3B2BA3F9-DE60-DCF5-9C55-BA49DC947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075" y="996720"/>
            <a:ext cx="7772400" cy="5686615"/>
          </a:xfrm>
          <a:prstGeom prst="rect">
            <a:avLst/>
          </a:prstGeom>
        </p:spPr>
      </p:pic>
    </p:spTree>
    <p:extLst>
      <p:ext uri="{BB962C8B-B14F-4D97-AF65-F5344CB8AC3E}">
        <p14:creationId xmlns:p14="http://schemas.microsoft.com/office/powerpoint/2010/main" val="10580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7" y="516945"/>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8" y="1224119"/>
            <a:ext cx="5378386" cy="5518064"/>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 name="Rectangle: Rounded Corners 114">
            <a:extLst>
              <a:ext uri="{FF2B5EF4-FFF2-40B4-BE49-F238E27FC236}">
                <a16:creationId xmlns:a16="http://schemas.microsoft.com/office/drawing/2014/main" id="{18607BAA-4237-CDD5-7C8B-1270C65C5572}"/>
              </a:ext>
            </a:extLst>
          </p:cNvPr>
          <p:cNvSpPr/>
          <p:nvPr/>
        </p:nvSpPr>
        <p:spPr bwMode="auto">
          <a:xfrm>
            <a:off x="5668967" y="1224119"/>
            <a:ext cx="6215472" cy="5518063"/>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79669" y="68555"/>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ConfigMap</a:t>
            </a:r>
            <a:r>
              <a:rPr lang="en-US" sz="1800" b="0" dirty="0">
                <a:solidFill>
                  <a:srgbClr val="000000"/>
                </a:solidFill>
                <a:latin typeface="Cambria" panose="02040503050406030204" pitchFamily="18" charset="0"/>
                <a:cs typeface="Segoe UI Semibold" panose="020B0702040204020203" pitchFamily="34" charset="0"/>
              </a:rPr>
              <a: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5" name="Title 16">
            <a:extLst>
              <a:ext uri="{FF2B5EF4-FFF2-40B4-BE49-F238E27FC236}">
                <a16:creationId xmlns:a16="http://schemas.microsoft.com/office/drawing/2014/main" id="{F742B3F8-E81A-FFDB-769A-51BE4AFA91B3}"/>
              </a:ext>
            </a:extLst>
          </p:cNvPr>
          <p:cNvSpPr txBox="1">
            <a:spLocks/>
          </p:cNvSpPr>
          <p:nvPr/>
        </p:nvSpPr>
        <p:spPr>
          <a:xfrm>
            <a:off x="469777" y="699140"/>
            <a:ext cx="315954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Phase I – Creat</a:t>
            </a:r>
            <a:r>
              <a:rPr lang="en-US" sz="1800" b="0" dirty="0">
                <a:solidFill>
                  <a:srgbClr val="000000"/>
                </a:solidFill>
                <a:latin typeface="Cambria" panose="02040503050406030204" pitchFamily="18" charset="0"/>
                <a:cs typeface="Segoe UI Light" panose="020B0502040204020203" pitchFamily="34" charset="0"/>
              </a:rPr>
              <a:t>e ConfigMap</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6" name="Title 16">
            <a:extLst>
              <a:ext uri="{FF2B5EF4-FFF2-40B4-BE49-F238E27FC236}">
                <a16:creationId xmlns:a16="http://schemas.microsoft.com/office/drawing/2014/main" id="{426A0344-01BA-2B6C-CE44-0D5D1CCA38FC}"/>
              </a:ext>
            </a:extLst>
          </p:cNvPr>
          <p:cNvSpPr txBox="1">
            <a:spLocks/>
          </p:cNvSpPr>
          <p:nvPr/>
        </p:nvSpPr>
        <p:spPr>
          <a:xfrm>
            <a:off x="6523356" y="699140"/>
            <a:ext cx="372358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Phase II – Inject ConfigMap into the Pod</a:t>
            </a:r>
          </a:p>
        </p:txBody>
      </p:sp>
      <p:pic>
        <p:nvPicPr>
          <p:cNvPr id="10" name="Picture 9" descr="Graphical user interface, application&#10;&#10;Description automatically generated with medium confidence">
            <a:extLst>
              <a:ext uri="{FF2B5EF4-FFF2-40B4-BE49-F238E27FC236}">
                <a16:creationId xmlns:a16="http://schemas.microsoft.com/office/drawing/2014/main" id="{0099E657-F587-8BCC-DC33-82AA0125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417" y="1423447"/>
            <a:ext cx="6046571" cy="5071621"/>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BA340265-54D2-424A-2FAD-BD4C4B8A1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69" y="1781402"/>
            <a:ext cx="5131317" cy="2988561"/>
          </a:xfrm>
          <a:prstGeom prst="rect">
            <a:avLst/>
          </a:prstGeom>
        </p:spPr>
      </p:pic>
      <p:cxnSp>
        <p:nvCxnSpPr>
          <p:cNvPr id="14" name="Elbow Connector 13">
            <a:extLst>
              <a:ext uri="{FF2B5EF4-FFF2-40B4-BE49-F238E27FC236}">
                <a16:creationId xmlns:a16="http://schemas.microsoft.com/office/drawing/2014/main" id="{4DB22C2A-1C12-7F8E-D4B1-3DECD540E775}"/>
              </a:ext>
            </a:extLst>
          </p:cNvPr>
          <p:cNvCxnSpPr>
            <a:cxnSpLocks/>
          </p:cNvCxnSpPr>
          <p:nvPr/>
        </p:nvCxnSpPr>
        <p:spPr>
          <a:xfrm>
            <a:off x="3195687" y="2733773"/>
            <a:ext cx="3930977" cy="3582186"/>
          </a:xfrm>
          <a:prstGeom prst="bentConnector3">
            <a:avLst>
              <a:gd name="adj1" fmla="val 56715"/>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0146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939648-A2FF-96B1-80E8-35BC51828293}"/>
              </a:ext>
            </a:extLst>
          </p:cNvPr>
          <p:cNvSpPr txBox="1"/>
          <p:nvPr/>
        </p:nvSpPr>
        <p:spPr>
          <a:xfrm>
            <a:off x="3381800" y="1906819"/>
            <a:ext cx="4323527" cy="261610"/>
          </a:xfrm>
          <a:prstGeom prst="rect">
            <a:avLst/>
          </a:prstGeom>
          <a:noFill/>
        </p:spPr>
        <p:txBody>
          <a:bodyPr wrap="square" rtlCol="0">
            <a:spAutoFit/>
          </a:bodyPr>
          <a:lstStyle/>
          <a:p>
            <a:r>
              <a:rPr lang="en-US" sz="1100" b="0" i="0" u="none" strike="noStrike" dirty="0">
                <a:solidFill>
                  <a:schemeClr val="bg1"/>
                </a:solidFill>
                <a:effectLst/>
                <a:latin typeface="+mj-lt"/>
              </a:rPr>
              <a:t>Which version of the Kubernetes API you're using to create this object</a:t>
            </a:r>
            <a:endParaRPr lang="en-US" sz="1100" dirty="0">
              <a:solidFill>
                <a:schemeClr val="bg1"/>
              </a:solidFill>
              <a:latin typeface="+mj-lt"/>
            </a:endParaRPr>
          </a:p>
        </p:txBody>
      </p:sp>
      <p:sp>
        <p:nvSpPr>
          <p:cNvPr id="8" name="TextBox 7">
            <a:extLst>
              <a:ext uri="{FF2B5EF4-FFF2-40B4-BE49-F238E27FC236}">
                <a16:creationId xmlns:a16="http://schemas.microsoft.com/office/drawing/2014/main" id="{86D0FEFC-80CC-D0C3-C60B-CB374CB81935}"/>
              </a:ext>
            </a:extLst>
          </p:cNvPr>
          <p:cNvSpPr txBox="1"/>
          <p:nvPr/>
        </p:nvSpPr>
        <p:spPr>
          <a:xfrm>
            <a:off x="3381800" y="2148097"/>
            <a:ext cx="4323527" cy="246221"/>
          </a:xfrm>
          <a:prstGeom prst="rect">
            <a:avLst/>
          </a:prstGeom>
          <a:noFill/>
        </p:spPr>
        <p:txBody>
          <a:bodyPr wrap="square" rtlCol="0">
            <a:spAutoFit/>
          </a:bodyPr>
          <a:lstStyle/>
          <a:p>
            <a:r>
              <a:rPr lang="en-US" sz="1000" b="0" i="0" u="none" strike="noStrike" dirty="0">
                <a:ln>
                  <a:solidFill>
                    <a:schemeClr val="bg1"/>
                  </a:solidFill>
                </a:ln>
                <a:solidFill>
                  <a:srgbClr val="222222"/>
                </a:solidFill>
                <a:effectLst/>
                <a:latin typeface="+mj-lt"/>
                <a:cs typeface="Kannada MN" pitchFamily="2" charset="0"/>
              </a:rPr>
              <a:t>What kind of object you want to create</a:t>
            </a:r>
            <a:endParaRPr lang="en-US" sz="1000" dirty="0">
              <a:ln>
                <a:solidFill>
                  <a:schemeClr val="bg1"/>
                </a:solidFill>
              </a:ln>
              <a:solidFill>
                <a:schemeClr val="bg1"/>
              </a:solidFill>
              <a:latin typeface="+mj-lt"/>
              <a:cs typeface="Kannada MN" pitchFamily="2" charset="0"/>
            </a:endParaRPr>
          </a:p>
        </p:txBody>
      </p:sp>
      <p:sp>
        <p:nvSpPr>
          <p:cNvPr id="2" name="Rectangle: Rounded Corners 114">
            <a:extLst>
              <a:ext uri="{FF2B5EF4-FFF2-40B4-BE49-F238E27FC236}">
                <a16:creationId xmlns:a16="http://schemas.microsoft.com/office/drawing/2014/main" id="{11D0154E-300B-5945-11CE-D055AD89E40A}"/>
              </a:ext>
            </a:extLst>
          </p:cNvPr>
          <p:cNvSpPr/>
          <p:nvPr/>
        </p:nvSpPr>
        <p:spPr bwMode="auto">
          <a:xfrm>
            <a:off x="191370" y="93946"/>
            <a:ext cx="11701011" cy="59456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 name="Rectangle: Rounded Corners 114">
            <a:extLst>
              <a:ext uri="{FF2B5EF4-FFF2-40B4-BE49-F238E27FC236}">
                <a16:creationId xmlns:a16="http://schemas.microsoft.com/office/drawing/2014/main" id="{48FF034D-44B9-6361-E18F-1E0688674A67}"/>
              </a:ext>
            </a:extLst>
          </p:cNvPr>
          <p:cNvSpPr/>
          <p:nvPr/>
        </p:nvSpPr>
        <p:spPr bwMode="auto">
          <a:xfrm>
            <a:off x="191370" y="810745"/>
            <a:ext cx="5690956" cy="148939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4">
            <a:extLst>
              <a:ext uri="{FF2B5EF4-FFF2-40B4-BE49-F238E27FC236}">
                <a16:creationId xmlns:a16="http://schemas.microsoft.com/office/drawing/2014/main" id="{AE76D885-5D89-1922-7662-77F0155256AD}"/>
              </a:ext>
            </a:extLst>
          </p:cNvPr>
          <p:cNvSpPr/>
          <p:nvPr/>
        </p:nvSpPr>
        <p:spPr bwMode="auto">
          <a:xfrm>
            <a:off x="2121032" y="2635596"/>
            <a:ext cx="9634194" cy="368725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aphicFrame>
        <p:nvGraphicFramePr>
          <p:cNvPr id="14" name="Table 13">
            <a:extLst>
              <a:ext uri="{FF2B5EF4-FFF2-40B4-BE49-F238E27FC236}">
                <a16:creationId xmlns:a16="http://schemas.microsoft.com/office/drawing/2014/main" id="{A44F0569-950B-9FA1-219E-19AF578E4F28}"/>
              </a:ext>
            </a:extLst>
          </p:cNvPr>
          <p:cNvGraphicFramePr>
            <a:graphicFrameLocks noGrp="1"/>
          </p:cNvGraphicFramePr>
          <p:nvPr>
            <p:extLst>
              <p:ext uri="{D42A27DB-BD31-4B8C-83A1-F6EECF244321}">
                <p14:modId xmlns:p14="http://schemas.microsoft.com/office/powerpoint/2010/main" val="3626120649"/>
              </p:ext>
            </p:extLst>
          </p:nvPr>
        </p:nvGraphicFramePr>
        <p:xfrm>
          <a:off x="4039914" y="2729774"/>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800" b="0" kern="1200" dirty="0">
                          <a:solidFill>
                            <a:schemeClr val="lt1"/>
                          </a:solidFill>
                          <a:effectLst/>
                          <a:latin typeface="+mn-lt"/>
                          <a:ea typeface="+mn-ea"/>
                          <a:cs typeface="+mn-cs"/>
                        </a:rPr>
                        <a:t>echo -n 'PlatformOne.DOD.com:7643/</a:t>
                      </a:r>
                      <a:r>
                        <a:rPr lang="en-US" sz="1800" b="0" kern="1200" dirty="0" err="1">
                          <a:solidFill>
                            <a:schemeClr val="lt1"/>
                          </a:solidFill>
                          <a:effectLst/>
                          <a:latin typeface="+mn-lt"/>
                          <a:ea typeface="+mn-ea"/>
                          <a:cs typeface="+mn-cs"/>
                        </a:rPr>
                        <a:t>ironbankdb</a:t>
                      </a:r>
                      <a:r>
                        <a:rPr lang="en-US" sz="1800" b="0" kern="1200" dirty="0">
                          <a:solidFill>
                            <a:schemeClr val="lt1"/>
                          </a:solidFill>
                          <a:effectLst/>
                          <a:latin typeface="+mn-lt"/>
                          <a:ea typeface="+mn-ea"/>
                          <a:cs typeface="+mn-cs"/>
                        </a:rPr>
                        <a:t>' | base64</a:t>
                      </a:r>
                    </a:p>
                  </a:txBody>
                  <a:tcPr/>
                </a:tc>
                <a:extLst>
                  <a:ext uri="{0D108BD9-81ED-4DB2-BD59-A6C34878D82A}">
                    <a16:rowId xmlns:a16="http://schemas.microsoft.com/office/drawing/2014/main" val="4252703589"/>
                  </a:ext>
                </a:extLst>
              </a:tr>
            </a:tbl>
          </a:graphicData>
        </a:graphic>
      </p:graphicFrame>
      <p:graphicFrame>
        <p:nvGraphicFramePr>
          <p:cNvPr id="15" name="Table 13">
            <a:extLst>
              <a:ext uri="{FF2B5EF4-FFF2-40B4-BE49-F238E27FC236}">
                <a16:creationId xmlns:a16="http://schemas.microsoft.com/office/drawing/2014/main" id="{E5AA5658-F206-648B-BC10-66739AF9600C}"/>
              </a:ext>
            </a:extLst>
          </p:cNvPr>
          <p:cNvGraphicFramePr>
            <a:graphicFrameLocks noGrp="1"/>
          </p:cNvGraphicFramePr>
          <p:nvPr>
            <p:extLst>
              <p:ext uri="{D42A27DB-BD31-4B8C-83A1-F6EECF244321}">
                <p14:modId xmlns:p14="http://schemas.microsoft.com/office/powerpoint/2010/main" val="2806519978"/>
              </p:ext>
            </p:extLst>
          </p:nvPr>
        </p:nvGraphicFramePr>
        <p:xfrm>
          <a:off x="4039914" y="3856722"/>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800" b="0" kern="1200" dirty="0">
                          <a:solidFill>
                            <a:schemeClr val="lt1"/>
                          </a:solidFill>
                          <a:effectLst/>
                          <a:latin typeface="+mn-lt"/>
                          <a:ea typeface="+mn-ea"/>
                          <a:cs typeface="+mn-cs"/>
                        </a:rPr>
                        <a:t>echo -n 'azure' | base64</a:t>
                      </a:r>
                    </a:p>
                  </a:txBody>
                  <a:tcPr/>
                </a:tc>
                <a:extLst>
                  <a:ext uri="{0D108BD9-81ED-4DB2-BD59-A6C34878D82A}">
                    <a16:rowId xmlns:a16="http://schemas.microsoft.com/office/drawing/2014/main" val="4252703589"/>
                  </a:ext>
                </a:extLst>
              </a:tr>
            </a:tbl>
          </a:graphicData>
        </a:graphic>
      </p:graphicFrame>
      <p:graphicFrame>
        <p:nvGraphicFramePr>
          <p:cNvPr id="16" name="Table 13">
            <a:extLst>
              <a:ext uri="{FF2B5EF4-FFF2-40B4-BE49-F238E27FC236}">
                <a16:creationId xmlns:a16="http://schemas.microsoft.com/office/drawing/2014/main" id="{B7053F7C-E281-1C48-8684-D066609FA5EC}"/>
              </a:ext>
            </a:extLst>
          </p:cNvPr>
          <p:cNvGraphicFramePr>
            <a:graphicFrameLocks noGrp="1"/>
          </p:cNvGraphicFramePr>
          <p:nvPr>
            <p:extLst>
              <p:ext uri="{D42A27DB-BD31-4B8C-83A1-F6EECF244321}">
                <p14:modId xmlns:p14="http://schemas.microsoft.com/office/powerpoint/2010/main" val="1356572005"/>
              </p:ext>
            </p:extLst>
          </p:nvPr>
        </p:nvGraphicFramePr>
        <p:xfrm>
          <a:off x="4039913" y="4966332"/>
          <a:ext cx="5815283" cy="370840"/>
        </p:xfrm>
        <a:graphic>
          <a:graphicData uri="http://schemas.openxmlformats.org/drawingml/2006/table">
            <a:tbl>
              <a:tblPr firstRow="1" bandRow="1">
                <a:tableStyleId>{7DF18680-E054-41AD-8BC1-D1AEF772440D}</a:tableStyleId>
              </a:tblPr>
              <a:tblGrid>
                <a:gridCol w="5815283">
                  <a:extLst>
                    <a:ext uri="{9D8B030D-6E8A-4147-A177-3AD203B41FA5}">
                      <a16:colId xmlns:a16="http://schemas.microsoft.com/office/drawing/2014/main" val="2081294076"/>
                    </a:ext>
                  </a:extLst>
                </a:gridCol>
              </a:tblGrid>
              <a:tr h="370840">
                <a:tc>
                  <a:txBody>
                    <a:bodyPr/>
                    <a:lstStyle/>
                    <a:p>
                      <a:r>
                        <a:rPr lang="en-US" sz="1800" b="0" kern="1200" dirty="0">
                          <a:solidFill>
                            <a:schemeClr val="lt1"/>
                          </a:solidFill>
                          <a:effectLst/>
                          <a:latin typeface="+mn-lt"/>
                          <a:ea typeface="+mn-ea"/>
                          <a:cs typeface="+mn-cs"/>
                        </a:rPr>
                        <a:t>echo -n 'stack' | base64</a:t>
                      </a:r>
                    </a:p>
                  </a:txBody>
                  <a:tcPr/>
                </a:tc>
                <a:extLst>
                  <a:ext uri="{0D108BD9-81ED-4DB2-BD59-A6C34878D82A}">
                    <a16:rowId xmlns:a16="http://schemas.microsoft.com/office/drawing/2014/main" val="4252703589"/>
                  </a:ext>
                </a:extLst>
              </a:tr>
            </a:tbl>
          </a:graphicData>
        </a:graphic>
      </p:graphicFrame>
      <p:sp>
        <p:nvSpPr>
          <p:cNvPr id="32" name="Title 16">
            <a:extLst>
              <a:ext uri="{FF2B5EF4-FFF2-40B4-BE49-F238E27FC236}">
                <a16:creationId xmlns:a16="http://schemas.microsoft.com/office/drawing/2014/main" id="{25BDE386-8551-407F-9D11-05D3620181B4}"/>
              </a:ext>
            </a:extLst>
          </p:cNvPr>
          <p:cNvSpPr txBox="1">
            <a:spLocks/>
          </p:cNvSpPr>
          <p:nvPr/>
        </p:nvSpPr>
        <p:spPr>
          <a:xfrm>
            <a:off x="571549" y="207180"/>
            <a:ext cx="316170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Encode Secrets</a:t>
            </a:r>
            <a:endParaRPr kumimoji="0" lang="en-US" sz="20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3" name="Rectangle: Rounded Corners 114">
            <a:extLst>
              <a:ext uri="{FF2B5EF4-FFF2-40B4-BE49-F238E27FC236}">
                <a16:creationId xmlns:a16="http://schemas.microsoft.com/office/drawing/2014/main" id="{58D95090-E5A3-558C-5A6C-DC2A87967A5E}"/>
              </a:ext>
            </a:extLst>
          </p:cNvPr>
          <p:cNvSpPr/>
          <p:nvPr/>
        </p:nvSpPr>
        <p:spPr bwMode="auto">
          <a:xfrm>
            <a:off x="5971881" y="810745"/>
            <a:ext cx="6103856" cy="148939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400" dirty="0">
                <a:solidFill>
                  <a:srgbClr val="800000"/>
                </a:solidFill>
                <a:latin typeface="Courier New" panose="02070309020205020404" pitchFamily="49" charset="0"/>
              </a:rPr>
              <a:t>DATABASE_HOST</a:t>
            </a:r>
            <a:r>
              <a:rPr lang="en-US" sz="1400" dirty="0">
                <a:solidFill>
                  <a:schemeClr val="tx1"/>
                </a:solidFill>
                <a:latin typeface="Courier New" panose="02070309020205020404" pitchFamily="49" charset="0"/>
              </a:rPr>
              <a:t>: </a:t>
            </a:r>
            <a:r>
              <a:rPr lang="en-US" sz="1200" dirty="0">
                <a:solidFill>
                  <a:schemeClr val="tx1"/>
                </a:solidFill>
                <a:latin typeface="Cambria" panose="02040503050406030204" pitchFamily="18" charset="0"/>
              </a:rPr>
              <a:t>UGxhdGZvcm1PbmUuRE9ELmNvbTo3NjQzL2lyb25iYW5rZGI=</a:t>
            </a:r>
          </a:p>
          <a:p>
            <a:r>
              <a:rPr lang="en-US" sz="1400" dirty="0">
                <a:solidFill>
                  <a:srgbClr val="800000"/>
                </a:solidFill>
                <a:latin typeface="Courier New" panose="02070309020205020404" pitchFamily="49" charset="0"/>
              </a:rPr>
              <a:t>DATABASE_USER_NAME</a:t>
            </a:r>
            <a:r>
              <a:rPr lang="en-US" sz="1400" dirty="0">
                <a:solidFill>
                  <a:srgbClr val="000000"/>
                </a:solidFill>
                <a:latin typeface="Courier New" panose="02070309020205020404" pitchFamily="49" charset="0"/>
              </a:rPr>
              <a:t>: </a:t>
            </a:r>
            <a:r>
              <a:rPr lang="en-US" sz="1400" dirty="0">
                <a:solidFill>
                  <a:schemeClr val="tx1"/>
                </a:solidFill>
                <a:latin typeface="Cambria" panose="02040503050406030204" pitchFamily="18" charset="0"/>
              </a:rPr>
              <a:t>YXp1cmU=</a:t>
            </a:r>
          </a:p>
          <a:p>
            <a:r>
              <a:rPr lang="en-US" sz="1400" dirty="0">
                <a:solidFill>
                  <a:srgbClr val="800000"/>
                </a:solidFill>
                <a:latin typeface="Courier New" panose="02070309020205020404" pitchFamily="49" charset="0"/>
              </a:rPr>
              <a:t>DATABASE_PASSWORD</a:t>
            </a:r>
            <a:r>
              <a:rPr lang="en-US" sz="1400" dirty="0">
                <a:solidFill>
                  <a:schemeClr val="tx1"/>
                </a:solidFill>
                <a:latin typeface="Courier New" panose="02070309020205020404" pitchFamily="49" charset="0"/>
              </a:rPr>
              <a:t>: </a:t>
            </a:r>
            <a:r>
              <a:rPr lang="en-US" sz="1400" dirty="0">
                <a:solidFill>
                  <a:schemeClr val="tx1"/>
                </a:solidFill>
                <a:latin typeface="Cambria" panose="02040503050406030204" pitchFamily="18" charset="0"/>
              </a:rPr>
              <a:t>c3RhY2s=</a:t>
            </a:r>
          </a:p>
          <a:p>
            <a:endParaRPr lang="en-US" sz="1400" dirty="0">
              <a:solidFill>
                <a:srgbClr val="000000"/>
              </a:solidFill>
              <a:latin typeface="Courier New" panose="02070309020205020404" pitchFamily="49" charset="0"/>
            </a:endParaRPr>
          </a:p>
        </p:txBody>
      </p:sp>
      <p:sp>
        <p:nvSpPr>
          <p:cNvPr id="5" name="TextBox 4">
            <a:extLst>
              <a:ext uri="{FF2B5EF4-FFF2-40B4-BE49-F238E27FC236}">
                <a16:creationId xmlns:a16="http://schemas.microsoft.com/office/drawing/2014/main" id="{85D08EFE-6666-CCD7-FE8E-F1B5ED2A769C}"/>
              </a:ext>
            </a:extLst>
          </p:cNvPr>
          <p:cNvSpPr txBox="1"/>
          <p:nvPr/>
        </p:nvSpPr>
        <p:spPr>
          <a:xfrm>
            <a:off x="280925" y="1072102"/>
            <a:ext cx="5511846" cy="738664"/>
          </a:xfrm>
          <a:prstGeom prst="rect">
            <a:avLst/>
          </a:prstGeom>
          <a:noFill/>
        </p:spPr>
        <p:txBody>
          <a:bodyPr wrap="square">
            <a:spAutoFit/>
          </a:bodyPr>
          <a:lstStyle/>
          <a:p>
            <a:r>
              <a:rPr lang="en-US" sz="1400" b="0" dirty="0">
                <a:solidFill>
                  <a:srgbClr val="800000"/>
                </a:solidFill>
                <a:effectLst/>
                <a:latin typeface="Courier New" panose="02070309020205020404" pitchFamily="49" charset="0"/>
              </a:rPr>
              <a:t>DATABASE_HOST</a:t>
            </a:r>
            <a:r>
              <a:rPr lang="en-US" sz="1400" b="0" dirty="0">
                <a:solidFill>
                  <a:srgbClr val="000000"/>
                </a:solidFill>
                <a:effectLst/>
                <a:latin typeface="Courier New" panose="02070309020205020404" pitchFamily="49" charset="0"/>
              </a:rPr>
              <a:t>: </a:t>
            </a:r>
            <a:r>
              <a:rPr lang="en-US" sz="1400" b="0" dirty="0">
                <a:solidFill>
                  <a:srgbClr val="0000FF"/>
                </a:solidFill>
                <a:effectLst/>
                <a:latin typeface="Courier New" panose="02070309020205020404" pitchFamily="49" charset="0"/>
              </a:rPr>
              <a:t>PlatformOne.DOD.com:7643/</a:t>
            </a:r>
            <a:r>
              <a:rPr lang="en-US" sz="1400" b="0" dirty="0" err="1">
                <a:solidFill>
                  <a:srgbClr val="0000FF"/>
                </a:solidFill>
                <a:effectLst/>
                <a:latin typeface="Courier New" panose="02070309020205020404" pitchFamily="49" charset="0"/>
              </a:rPr>
              <a:t>ironbankdb</a:t>
            </a:r>
            <a:endParaRPr lang="en-US" sz="1400" b="0" dirty="0">
              <a:solidFill>
                <a:srgbClr val="000000"/>
              </a:solidFill>
              <a:effectLst/>
              <a:latin typeface="Courier New" panose="02070309020205020404" pitchFamily="49" charset="0"/>
            </a:endParaRPr>
          </a:p>
          <a:p>
            <a:r>
              <a:rPr lang="en-US" sz="1400" b="0" dirty="0">
                <a:solidFill>
                  <a:srgbClr val="800000"/>
                </a:solidFill>
                <a:effectLst/>
                <a:latin typeface="Courier New" panose="02070309020205020404" pitchFamily="49" charset="0"/>
              </a:rPr>
              <a:t>DATABASE_USER_NAME</a:t>
            </a:r>
            <a:r>
              <a:rPr lang="en-US" sz="1400" b="0" dirty="0">
                <a:solidFill>
                  <a:srgbClr val="000000"/>
                </a:solidFill>
                <a:effectLst/>
                <a:latin typeface="Courier New" panose="02070309020205020404" pitchFamily="49" charset="0"/>
              </a:rPr>
              <a:t>: </a:t>
            </a:r>
            <a:r>
              <a:rPr lang="en-US" sz="1400" b="0" dirty="0">
                <a:solidFill>
                  <a:srgbClr val="0000FF"/>
                </a:solidFill>
                <a:effectLst/>
                <a:latin typeface="Courier New" panose="02070309020205020404" pitchFamily="49" charset="0"/>
              </a:rPr>
              <a:t>azure</a:t>
            </a:r>
            <a:endParaRPr lang="en-US" sz="1400" b="0" dirty="0">
              <a:solidFill>
                <a:srgbClr val="000000"/>
              </a:solidFill>
              <a:effectLst/>
              <a:latin typeface="Courier New" panose="02070309020205020404" pitchFamily="49" charset="0"/>
            </a:endParaRPr>
          </a:p>
          <a:p>
            <a:r>
              <a:rPr lang="en-US" sz="1400" b="0" dirty="0">
                <a:solidFill>
                  <a:srgbClr val="800000"/>
                </a:solidFill>
                <a:effectLst/>
                <a:latin typeface="Courier New" panose="02070309020205020404" pitchFamily="49" charset="0"/>
              </a:rPr>
              <a:t>DATABASE_PASSWORD</a:t>
            </a:r>
            <a:r>
              <a:rPr lang="en-US" sz="1400" b="0" dirty="0">
                <a:solidFill>
                  <a:srgbClr val="000000"/>
                </a:solidFill>
                <a:effectLst/>
                <a:latin typeface="Courier New" panose="02070309020205020404" pitchFamily="49" charset="0"/>
              </a:rPr>
              <a:t>: </a:t>
            </a:r>
            <a:r>
              <a:rPr lang="en-US" sz="1400" b="0" dirty="0">
                <a:solidFill>
                  <a:srgbClr val="0000FF"/>
                </a:solidFill>
                <a:effectLst/>
                <a:latin typeface="Courier New" panose="02070309020205020404" pitchFamily="49" charset="0"/>
              </a:rPr>
              <a:t>stack</a:t>
            </a:r>
            <a:endParaRPr lang="en-US" sz="1400" b="0" dirty="0">
              <a:solidFill>
                <a:srgbClr val="000000"/>
              </a:solidFill>
              <a:effectLst/>
              <a:latin typeface="Courier New" panose="02070309020205020404" pitchFamily="49" charset="0"/>
            </a:endParaRPr>
          </a:p>
        </p:txBody>
      </p:sp>
      <p:sp>
        <p:nvSpPr>
          <p:cNvPr id="11" name="Rectangle 10">
            <a:extLst>
              <a:ext uri="{FF2B5EF4-FFF2-40B4-BE49-F238E27FC236}">
                <a16:creationId xmlns:a16="http://schemas.microsoft.com/office/drawing/2014/main" id="{03D91CAA-31E7-B319-74EA-32595C4B3972}"/>
              </a:ext>
            </a:extLst>
          </p:cNvPr>
          <p:cNvSpPr/>
          <p:nvPr/>
        </p:nvSpPr>
        <p:spPr>
          <a:xfrm>
            <a:off x="4039913" y="3081760"/>
            <a:ext cx="5815283" cy="56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CAF818-E7E5-A4DF-63F4-363FCF53B6DA}"/>
              </a:ext>
            </a:extLst>
          </p:cNvPr>
          <p:cNvSpPr/>
          <p:nvPr/>
        </p:nvSpPr>
        <p:spPr>
          <a:xfrm>
            <a:off x="4039913" y="4196017"/>
            <a:ext cx="5815283" cy="56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E41601-BCAD-A0FB-1DF3-FE717720021D}"/>
              </a:ext>
            </a:extLst>
          </p:cNvPr>
          <p:cNvSpPr/>
          <p:nvPr/>
        </p:nvSpPr>
        <p:spPr>
          <a:xfrm>
            <a:off x="4039913" y="5312961"/>
            <a:ext cx="5815283" cy="56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34BF959-977B-7D2B-607E-E66E2AD2A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12" y="3238805"/>
            <a:ext cx="5815283" cy="295874"/>
          </a:xfrm>
          <a:prstGeom prst="rect">
            <a:avLst/>
          </a:prstGeom>
        </p:spPr>
      </p:pic>
      <p:pic>
        <p:nvPicPr>
          <p:cNvPr id="24" name="Picture 23" descr="Icon&#10;&#10;Description automatically generated">
            <a:extLst>
              <a:ext uri="{FF2B5EF4-FFF2-40B4-BE49-F238E27FC236}">
                <a16:creationId xmlns:a16="http://schemas.microsoft.com/office/drawing/2014/main" id="{DE9C4A0B-1501-E30D-A08B-537E0AFFA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669" y="4331343"/>
            <a:ext cx="1549400" cy="342900"/>
          </a:xfrm>
          <a:prstGeom prst="rect">
            <a:avLst/>
          </a:prstGeom>
        </p:spPr>
      </p:pic>
      <p:pic>
        <p:nvPicPr>
          <p:cNvPr id="27" name="Picture 26" descr="Icon&#10;&#10;Description automatically generated">
            <a:extLst>
              <a:ext uri="{FF2B5EF4-FFF2-40B4-BE49-F238E27FC236}">
                <a16:creationId xmlns:a16="http://schemas.microsoft.com/office/drawing/2014/main" id="{FFF51F5F-DADA-3A2D-06B8-C6D6E9067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669" y="5441969"/>
            <a:ext cx="1574800" cy="355600"/>
          </a:xfrm>
          <a:prstGeom prst="rect">
            <a:avLst/>
          </a:prstGeom>
        </p:spPr>
      </p:pic>
    </p:spTree>
    <p:extLst>
      <p:ext uri="{BB962C8B-B14F-4D97-AF65-F5344CB8AC3E}">
        <p14:creationId xmlns:p14="http://schemas.microsoft.com/office/powerpoint/2010/main" val="483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138268" y="115817"/>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Secrets</a:t>
            </a:r>
            <a:r>
              <a:rPr lang="en-US" sz="1800" b="0" dirty="0">
                <a:solidFill>
                  <a:srgbClr val="000000"/>
                </a:solidFill>
                <a:latin typeface="Cambria" panose="02040503050406030204" pitchFamily="18" charset="0"/>
                <a:cs typeface="Segoe UI Semibold" panose="020B0702040204020203" pitchFamily="34" charset="0"/>
              </a:rPr>
              <a: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7" y="516945"/>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8" y="1224119"/>
            <a:ext cx="5378386" cy="5518064"/>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 name="Rectangle: Rounded Corners 114">
            <a:extLst>
              <a:ext uri="{FF2B5EF4-FFF2-40B4-BE49-F238E27FC236}">
                <a16:creationId xmlns:a16="http://schemas.microsoft.com/office/drawing/2014/main" id="{18607BAA-4237-CDD5-7C8B-1270C65C5572}"/>
              </a:ext>
            </a:extLst>
          </p:cNvPr>
          <p:cNvSpPr/>
          <p:nvPr/>
        </p:nvSpPr>
        <p:spPr bwMode="auto">
          <a:xfrm>
            <a:off x="5848475" y="1224119"/>
            <a:ext cx="6035964" cy="5518063"/>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 name="Title 16">
            <a:extLst>
              <a:ext uri="{FF2B5EF4-FFF2-40B4-BE49-F238E27FC236}">
                <a16:creationId xmlns:a16="http://schemas.microsoft.com/office/drawing/2014/main" id="{A87606C8-E139-77F4-8C44-A6CDA03676B9}"/>
              </a:ext>
            </a:extLst>
          </p:cNvPr>
          <p:cNvSpPr txBox="1">
            <a:spLocks/>
          </p:cNvSpPr>
          <p:nvPr/>
        </p:nvSpPr>
        <p:spPr>
          <a:xfrm>
            <a:off x="469777" y="699140"/>
            <a:ext cx="315954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Phase I – Creat</a:t>
            </a:r>
            <a:r>
              <a:rPr lang="en-US" sz="1800" b="0" dirty="0">
                <a:solidFill>
                  <a:srgbClr val="000000"/>
                </a:solidFill>
                <a:latin typeface="Cambria" panose="02040503050406030204" pitchFamily="18" charset="0"/>
                <a:cs typeface="Segoe UI Light" panose="020B0502040204020203" pitchFamily="34" charset="0"/>
              </a:rPr>
              <a:t>e Secret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6" name="Title 16">
            <a:extLst>
              <a:ext uri="{FF2B5EF4-FFF2-40B4-BE49-F238E27FC236}">
                <a16:creationId xmlns:a16="http://schemas.microsoft.com/office/drawing/2014/main" id="{9E90CA69-05C8-0F6B-1E1C-CCDD6E5503CA}"/>
              </a:ext>
            </a:extLst>
          </p:cNvPr>
          <p:cNvSpPr txBox="1">
            <a:spLocks/>
          </p:cNvSpPr>
          <p:nvPr/>
        </p:nvSpPr>
        <p:spPr>
          <a:xfrm>
            <a:off x="6523356" y="699140"/>
            <a:ext cx="372358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Phase II – Inject Secret into the Pod</a:t>
            </a:r>
          </a:p>
        </p:txBody>
      </p:sp>
      <p:pic>
        <p:nvPicPr>
          <p:cNvPr id="8" name="Picture 7" descr="Graphical user interface, text, application, email&#10;&#10;Description automatically generated">
            <a:extLst>
              <a:ext uri="{FF2B5EF4-FFF2-40B4-BE49-F238E27FC236}">
                <a16:creationId xmlns:a16="http://schemas.microsoft.com/office/drawing/2014/main" id="{AA835E67-EAE6-49DE-A259-82F11ACE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77" y="1557387"/>
            <a:ext cx="4884648" cy="2237967"/>
          </a:xfrm>
          <a:prstGeom prst="rect">
            <a:avLst/>
          </a:prstGeom>
        </p:spPr>
      </p:pic>
      <p:pic>
        <p:nvPicPr>
          <p:cNvPr id="10" name="Picture 9" descr="Graphical user interface, text, application&#10;&#10;Description automatically generated with medium confidence">
            <a:extLst>
              <a:ext uri="{FF2B5EF4-FFF2-40B4-BE49-F238E27FC236}">
                <a16:creationId xmlns:a16="http://schemas.microsoft.com/office/drawing/2014/main" id="{90A464B4-B301-0A2E-C2E2-65F26EF09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740" y="1442300"/>
            <a:ext cx="5764484" cy="3795230"/>
          </a:xfrm>
          <a:prstGeom prst="rect">
            <a:avLst/>
          </a:prstGeom>
        </p:spPr>
      </p:pic>
      <p:cxnSp>
        <p:nvCxnSpPr>
          <p:cNvPr id="15" name="Elbow Connector 14">
            <a:extLst>
              <a:ext uri="{FF2B5EF4-FFF2-40B4-BE49-F238E27FC236}">
                <a16:creationId xmlns:a16="http://schemas.microsoft.com/office/drawing/2014/main" id="{A61CEC05-C7F0-47D1-CC4E-0D7404B3A30E}"/>
              </a:ext>
            </a:extLst>
          </p:cNvPr>
          <p:cNvCxnSpPr>
            <a:cxnSpLocks/>
          </p:cNvCxnSpPr>
          <p:nvPr/>
        </p:nvCxnSpPr>
        <p:spPr>
          <a:xfrm>
            <a:off x="2988297" y="2516957"/>
            <a:ext cx="4091233" cy="2601798"/>
          </a:xfrm>
          <a:prstGeom prst="bentConnector3">
            <a:avLst>
              <a:gd name="adj1" fmla="val 57604"/>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8" name="Title 16">
            <a:extLst>
              <a:ext uri="{FF2B5EF4-FFF2-40B4-BE49-F238E27FC236}">
                <a16:creationId xmlns:a16="http://schemas.microsoft.com/office/drawing/2014/main" id="{9136FA82-916C-C9F7-33E8-F74FA7505EF1}"/>
              </a:ext>
            </a:extLst>
          </p:cNvPr>
          <p:cNvSpPr txBox="1">
            <a:spLocks/>
          </p:cNvSpPr>
          <p:nvPr/>
        </p:nvSpPr>
        <p:spPr>
          <a:xfrm>
            <a:off x="435604" y="5495381"/>
            <a:ext cx="424951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b="0" dirty="0" err="1">
                <a:solidFill>
                  <a:schemeClr val="tx1"/>
                </a:solidFill>
                <a:effectLst/>
                <a:latin typeface="Cambria" panose="02040503050406030204" pitchFamily="18" charset="0"/>
              </a:rPr>
              <a:t>kubectl</a:t>
            </a:r>
            <a:r>
              <a:rPr lang="en-US" sz="1600" b="0" dirty="0">
                <a:solidFill>
                  <a:schemeClr val="tx1"/>
                </a:solidFill>
                <a:effectLst/>
                <a:latin typeface="Cambria" panose="02040503050406030204" pitchFamily="18" charset="0"/>
              </a:rPr>
              <a:t> create -f </a:t>
            </a:r>
            <a:r>
              <a:rPr lang="en-US" sz="1600" b="0" dirty="0" err="1">
                <a:solidFill>
                  <a:schemeClr val="tx1"/>
                </a:solidFill>
                <a:effectLst/>
                <a:latin typeface="Cambria" panose="02040503050406030204" pitchFamily="18" charset="0"/>
              </a:rPr>
              <a:t>AppSecrets.yaml</a:t>
            </a:r>
            <a:endParaRPr lang="en-US" sz="1600" b="0" dirty="0">
              <a:solidFill>
                <a:schemeClr val="tx1"/>
              </a:solidFill>
              <a:effectLst/>
              <a:latin typeface="Cambria" panose="02040503050406030204" pitchFamily="18" charset="0"/>
            </a:endParaRPr>
          </a:p>
          <a:p>
            <a:r>
              <a:rPr lang="en-US" sz="1600" b="0" dirty="0" err="1">
                <a:solidFill>
                  <a:schemeClr val="tx1"/>
                </a:solidFill>
                <a:effectLst/>
                <a:latin typeface="Cambria" panose="02040503050406030204" pitchFamily="18" charset="0"/>
              </a:rPr>
              <a:t>kubectl</a:t>
            </a:r>
            <a:r>
              <a:rPr lang="en-US" sz="1600" b="0" dirty="0">
                <a:solidFill>
                  <a:schemeClr val="tx1"/>
                </a:solidFill>
                <a:effectLst/>
                <a:latin typeface="Cambria" panose="02040503050406030204" pitchFamily="18" charset="0"/>
              </a:rPr>
              <a:t> describe secret oracle-database-secret</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50" normalizeH="0" baseline="0" noProof="0" dirty="0">
              <a:ln w="3175">
                <a:noFill/>
              </a:ln>
              <a:solidFill>
                <a:schemeClr val="tx1"/>
              </a:solidFill>
              <a:effectLst/>
              <a:uLnTx/>
              <a:uFillTx/>
              <a:latin typeface="Cambria" panose="02040503050406030204" pitchFamily="18" charset="0"/>
              <a:cs typeface="Segoe UI Light" panose="020B0502040204020203" pitchFamily="34" charset="0"/>
            </a:endParaRPr>
          </a:p>
        </p:txBody>
      </p:sp>
      <p:sp>
        <p:nvSpPr>
          <p:cNvPr id="19" name="Title 16">
            <a:extLst>
              <a:ext uri="{FF2B5EF4-FFF2-40B4-BE49-F238E27FC236}">
                <a16:creationId xmlns:a16="http://schemas.microsoft.com/office/drawing/2014/main" id="{DCC2FDC6-E868-A000-B117-E0912657F4B4}"/>
              </a:ext>
            </a:extLst>
          </p:cNvPr>
          <p:cNvSpPr txBox="1">
            <a:spLocks/>
          </p:cNvSpPr>
          <p:nvPr/>
        </p:nvSpPr>
        <p:spPr>
          <a:xfrm>
            <a:off x="6260387" y="5621106"/>
            <a:ext cx="424951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b="0" dirty="0" err="1">
                <a:solidFill>
                  <a:srgbClr val="000000"/>
                </a:solidFill>
                <a:effectLst/>
                <a:latin typeface="Cambria" panose="02040503050406030204" pitchFamily="18" charset="0"/>
              </a:rPr>
              <a:t>kubectl</a:t>
            </a:r>
            <a:r>
              <a:rPr lang="en-US" sz="1600" b="0" dirty="0">
                <a:solidFill>
                  <a:srgbClr val="000000"/>
                </a:solidFill>
                <a:effectLst/>
                <a:latin typeface="Cambria" panose="02040503050406030204" pitchFamily="18" charset="0"/>
              </a:rPr>
              <a:t> create -f </a:t>
            </a:r>
            <a:r>
              <a:rPr lang="en-US" sz="1600" b="0" dirty="0" err="1">
                <a:solidFill>
                  <a:srgbClr val="000000"/>
                </a:solidFill>
                <a:effectLst/>
                <a:latin typeface="Cambria" panose="02040503050406030204" pitchFamily="18" charset="0"/>
              </a:rPr>
              <a:t>AppSecrets-pod.yaml</a:t>
            </a:r>
            <a:endParaRPr lang="en-US" sz="1600" b="0" dirty="0">
              <a:solidFill>
                <a:srgbClr val="000000"/>
              </a:solidFill>
              <a:effectLst/>
              <a:latin typeface="Cambria" panose="02040503050406030204" pitchFamily="18" charset="0"/>
            </a:endParaRPr>
          </a:p>
          <a:p>
            <a:r>
              <a:rPr lang="en-US" sz="1600" b="0" dirty="0" err="1">
                <a:solidFill>
                  <a:srgbClr val="000000"/>
                </a:solidFill>
                <a:effectLst/>
                <a:latin typeface="Cambria" panose="02040503050406030204" pitchFamily="18" charset="0"/>
              </a:rPr>
              <a:t>kubectl</a:t>
            </a:r>
            <a:r>
              <a:rPr lang="en-US" sz="1600" b="0" dirty="0">
                <a:solidFill>
                  <a:srgbClr val="000000"/>
                </a:solidFill>
                <a:effectLst/>
                <a:latin typeface="Cambria" panose="02040503050406030204" pitchFamily="18" charset="0"/>
              </a:rPr>
              <a:t> get pods</a:t>
            </a:r>
          </a:p>
          <a:p>
            <a:r>
              <a:rPr lang="en-US" sz="1600" b="0" dirty="0" err="1">
                <a:solidFill>
                  <a:srgbClr val="000000"/>
                </a:solidFill>
                <a:effectLst/>
                <a:latin typeface="Cambria" panose="02040503050406030204" pitchFamily="18" charset="0"/>
              </a:rPr>
              <a:t>kubectl</a:t>
            </a:r>
            <a:r>
              <a:rPr lang="en-US" sz="1600" b="0" dirty="0">
                <a:solidFill>
                  <a:srgbClr val="000000"/>
                </a:solidFill>
                <a:effectLst/>
                <a:latin typeface="Cambria" panose="02040503050406030204" pitchFamily="18" charset="0"/>
              </a:rPr>
              <a:t> describe pod frontend-pod-secret</a:t>
            </a:r>
          </a:p>
        </p:txBody>
      </p:sp>
    </p:spTree>
    <p:extLst>
      <p:ext uri="{BB962C8B-B14F-4D97-AF65-F5344CB8AC3E}">
        <p14:creationId xmlns:p14="http://schemas.microsoft.com/office/powerpoint/2010/main" val="125553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56076" y="7901"/>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371450" y="2838149"/>
            <a:ext cx="50070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Namespaces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Service Discovery</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7" y="2486464"/>
            <a:ext cx="3976174" cy="830997"/>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Kubernetes Core Concepts </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389436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173911" y="1677456"/>
            <a:ext cx="3961862" cy="34470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r>
              <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rPr>
              <a:t>Namespaces are logical</a:t>
            </a:r>
            <a:r>
              <a:rPr kumimoji="0" lang="en-US" sz="1600" b="0" i="0" u="none" strike="noStrike" kern="1200" cap="none" spc="0" normalizeH="0" noProof="0" dirty="0">
                <a:ln w="3175">
                  <a:noFill/>
                </a:ln>
                <a:solidFill>
                  <a:schemeClr val="accent1"/>
                </a:solidFill>
                <a:effectLst/>
                <a:uLnTx/>
                <a:uFillTx/>
                <a:latin typeface="Cambria" panose="02040503050406030204" pitchFamily="18" charset="0"/>
              </a:rPr>
              <a:t> isolation</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endParaRPr kumimoji="0" lang="en-US" sz="1600" b="0" i="0" u="none" strike="noStrike" kern="1200" cap="none" spc="0" normalizeH="0" noProof="0" dirty="0">
              <a:ln w="3175">
                <a:noFill/>
              </a:ln>
              <a:solidFill>
                <a:schemeClr val="accent1"/>
              </a:solidFill>
              <a:effectLst/>
              <a:uLnTx/>
              <a:uFillTx/>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 Namespaces allow to split-up resources into different groups</a:t>
            </a:r>
            <a:r>
              <a:rPr lang="en-US" sz="1600" b="0" dirty="0">
                <a:solidFill>
                  <a:schemeClr val="accent1"/>
                </a:solidFill>
              </a:rPr>
              <a:t>.</a:t>
            </a:r>
          </a:p>
          <a:p>
            <a:pPr marL="285750" indent="-285750">
              <a:buFont typeface="Wingdings" pitchFamily="2" charset="2"/>
              <a:buChar char="Ø"/>
            </a:pPr>
            <a:endParaRPr lang="en-US" sz="1600" b="0" dirty="0">
              <a:solidFill>
                <a:schemeClr val="accent1"/>
              </a:solidFill>
            </a:endParaRPr>
          </a:p>
          <a:p>
            <a:pPr marL="285750" indent="-285750">
              <a:buFont typeface="Wingdings" pitchFamily="2" charset="2"/>
              <a:buChar char="Ø"/>
            </a:pPr>
            <a:r>
              <a:rPr lang="en-US" sz="1600" b="0" dirty="0">
                <a:solidFill>
                  <a:schemeClr val="accent1"/>
                </a:solidFill>
                <a:latin typeface="Cambria" panose="02040503050406030204" pitchFamily="18" charset="0"/>
              </a:rPr>
              <a:t>Resource names should be unique in a Namespace</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Create multiple environments like dev, staging and production etc.</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Kubernetes will always list the resources from default namespace.</a:t>
            </a:r>
          </a:p>
          <a:p>
            <a:pPr marL="342900" marR="0" lvl="0" indent="-342900" algn="l" defTabSz="932742" rtl="0" eaLnBrk="1" fontAlgn="auto" latinLnBrk="0" hangingPunct="1">
              <a:lnSpc>
                <a:spcPct val="100000"/>
              </a:lnSpc>
              <a:spcBef>
                <a:spcPct val="0"/>
              </a:spcBef>
              <a:spcAft>
                <a:spcPts val="0"/>
              </a:spcAft>
              <a:buClrTx/>
              <a:buSzTx/>
              <a:buAutoNum type="arabicPeriod"/>
              <a:tabLst/>
              <a:defRPr/>
            </a:pPr>
            <a:endPar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4" y="47765"/>
            <a:ext cx="185152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Namespaces</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205401" y="1004961"/>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8792D9-3228-BA0A-11EE-09BEA48BBC11}"/>
              </a:ext>
            </a:extLst>
          </p:cNvPr>
          <p:cNvSpPr txBox="1"/>
          <p:nvPr/>
        </p:nvSpPr>
        <p:spPr>
          <a:xfrm>
            <a:off x="5233580" y="5111980"/>
            <a:ext cx="2438873" cy="369332"/>
          </a:xfrm>
          <a:prstGeom prst="rect">
            <a:avLst/>
          </a:prstGeom>
          <a:noFill/>
        </p:spPr>
        <p:txBody>
          <a:bodyPr wrap="none" rtlCol="0">
            <a:spAutoFit/>
          </a:bodyPr>
          <a:lstStyle/>
          <a:p>
            <a:r>
              <a:rPr lang="en-US" dirty="0">
                <a:latin typeface="Cambria" panose="02040503050406030204" pitchFamily="18" charset="0"/>
              </a:rPr>
              <a:t>Marketing Department</a:t>
            </a:r>
          </a:p>
        </p:txBody>
      </p:sp>
      <p:sp>
        <p:nvSpPr>
          <p:cNvPr id="10" name="TextBox 9">
            <a:extLst>
              <a:ext uri="{FF2B5EF4-FFF2-40B4-BE49-F238E27FC236}">
                <a16:creationId xmlns:a16="http://schemas.microsoft.com/office/drawing/2014/main" id="{E4A6D7C4-5D37-038F-5B8F-86E022101507}"/>
              </a:ext>
            </a:extLst>
          </p:cNvPr>
          <p:cNvSpPr txBox="1"/>
          <p:nvPr/>
        </p:nvSpPr>
        <p:spPr>
          <a:xfrm>
            <a:off x="10463753" y="2522218"/>
            <a:ext cx="184731" cy="369332"/>
          </a:xfrm>
          <a:prstGeom prst="rect">
            <a:avLst/>
          </a:prstGeom>
          <a:noFill/>
        </p:spPr>
        <p:txBody>
          <a:bodyPr wrap="none" rtlCol="0">
            <a:spAutoFit/>
          </a:bodyPr>
          <a:lstStyle/>
          <a:p>
            <a:endParaRPr lang="en-US" dirty="0"/>
          </a:p>
        </p:txBody>
      </p:sp>
      <p:sp>
        <p:nvSpPr>
          <p:cNvPr id="13" name="Rounded Rectangle 12">
            <a:extLst>
              <a:ext uri="{FF2B5EF4-FFF2-40B4-BE49-F238E27FC236}">
                <a16:creationId xmlns:a16="http://schemas.microsoft.com/office/drawing/2014/main" id="{C5AD9102-59A4-DCAF-1A6B-4019ACAA3C81}"/>
              </a:ext>
            </a:extLst>
          </p:cNvPr>
          <p:cNvSpPr/>
          <p:nvPr/>
        </p:nvSpPr>
        <p:spPr>
          <a:xfrm>
            <a:off x="4374037" y="1617245"/>
            <a:ext cx="7541443" cy="342193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3A6027F-DABB-5BA4-2008-82A0D1E7836C}"/>
              </a:ext>
            </a:extLst>
          </p:cNvPr>
          <p:cNvSpPr/>
          <p:nvPr/>
        </p:nvSpPr>
        <p:spPr>
          <a:xfrm>
            <a:off x="4837912" y="2326302"/>
            <a:ext cx="3127737" cy="2045616"/>
          </a:xfrm>
          <a:prstGeom prst="round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accent1"/>
              </a:solidFill>
            </a:endParaRPr>
          </a:p>
        </p:txBody>
      </p:sp>
      <p:pic>
        <p:nvPicPr>
          <p:cNvPr id="16" name="Picture 2">
            <a:extLst>
              <a:ext uri="{FF2B5EF4-FFF2-40B4-BE49-F238E27FC236}">
                <a16:creationId xmlns:a16="http://schemas.microsoft.com/office/drawing/2014/main" id="{03A38A88-C5D8-34E4-1896-B04BE34AF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7456" y="1660523"/>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A49AF4A-85FF-46AE-C4F8-63AFCEA873AE}"/>
              </a:ext>
            </a:extLst>
          </p:cNvPr>
          <p:cNvSpPr txBox="1"/>
          <p:nvPr/>
        </p:nvSpPr>
        <p:spPr>
          <a:xfrm>
            <a:off x="5255612" y="3647560"/>
            <a:ext cx="623707" cy="307777"/>
          </a:xfrm>
          <a:prstGeom prst="rect">
            <a:avLst/>
          </a:prstGeom>
          <a:noFill/>
        </p:spPr>
        <p:txBody>
          <a:bodyPr wrap="square">
            <a:spAutoFit/>
          </a:bodyPr>
          <a:lstStyle/>
          <a:p>
            <a:r>
              <a:rPr lang="en-US" sz="1400" b="1" dirty="0">
                <a:latin typeface="Cambria" panose="02040503050406030204" pitchFamily="18" charset="0"/>
                <a:cs typeface="Segoe UI Light" panose="020B0502040204020203" pitchFamily="34" charset="0"/>
              </a:rPr>
              <a:t>App1</a:t>
            </a:r>
            <a:endParaRPr lang="en-US" sz="1400" b="1" dirty="0">
              <a:latin typeface="Cambria" panose="02040503050406030204" pitchFamily="18" charset="0"/>
            </a:endParaRPr>
          </a:p>
        </p:txBody>
      </p:sp>
      <p:pic>
        <p:nvPicPr>
          <p:cNvPr id="21" name="Picture 20" descr="Icon&#10;&#10;Description automatically generated">
            <a:extLst>
              <a:ext uri="{FF2B5EF4-FFF2-40B4-BE49-F238E27FC236}">
                <a16:creationId xmlns:a16="http://schemas.microsoft.com/office/drawing/2014/main" id="{49BBD1FD-4317-DBEE-DAEB-6A56B68DE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008" y="3029760"/>
            <a:ext cx="850900" cy="596900"/>
          </a:xfrm>
          <a:prstGeom prst="rect">
            <a:avLst/>
          </a:prstGeom>
        </p:spPr>
      </p:pic>
      <p:pic>
        <p:nvPicPr>
          <p:cNvPr id="22" name="Picture 21" descr="Icon&#10;&#10;Description automatically generated">
            <a:extLst>
              <a:ext uri="{FF2B5EF4-FFF2-40B4-BE49-F238E27FC236}">
                <a16:creationId xmlns:a16="http://schemas.microsoft.com/office/drawing/2014/main" id="{42CA7977-89E0-5009-C3AF-EBC3F4EED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1652" y="3050660"/>
            <a:ext cx="850900" cy="596900"/>
          </a:xfrm>
          <a:prstGeom prst="rect">
            <a:avLst/>
          </a:prstGeom>
        </p:spPr>
      </p:pic>
      <p:sp>
        <p:nvSpPr>
          <p:cNvPr id="27" name="TextBox 26">
            <a:extLst>
              <a:ext uri="{FF2B5EF4-FFF2-40B4-BE49-F238E27FC236}">
                <a16:creationId xmlns:a16="http://schemas.microsoft.com/office/drawing/2014/main" id="{8AF5F95D-ECF9-438B-EE24-DDCC3788DC69}"/>
              </a:ext>
            </a:extLst>
          </p:cNvPr>
          <p:cNvSpPr txBox="1"/>
          <p:nvPr/>
        </p:nvSpPr>
        <p:spPr>
          <a:xfrm>
            <a:off x="7421090" y="1722998"/>
            <a:ext cx="2083058"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Kubernetes Cluster</a:t>
            </a:r>
            <a:endParaRPr lang="en-US" sz="1400" b="1" dirty="0">
              <a:solidFill>
                <a:schemeClr val="bg1"/>
              </a:solidFill>
              <a:latin typeface="Cambria" panose="02040503050406030204" pitchFamily="18" charset="0"/>
            </a:endParaRPr>
          </a:p>
        </p:txBody>
      </p:sp>
      <p:sp>
        <p:nvSpPr>
          <p:cNvPr id="29" name="TextBox 28">
            <a:extLst>
              <a:ext uri="{FF2B5EF4-FFF2-40B4-BE49-F238E27FC236}">
                <a16:creationId xmlns:a16="http://schemas.microsoft.com/office/drawing/2014/main" id="{344BE5AA-2204-D2A3-976C-6ADD8F3A1162}"/>
              </a:ext>
            </a:extLst>
          </p:cNvPr>
          <p:cNvSpPr txBox="1"/>
          <p:nvPr/>
        </p:nvSpPr>
        <p:spPr>
          <a:xfrm>
            <a:off x="6605042" y="3655684"/>
            <a:ext cx="623707" cy="307777"/>
          </a:xfrm>
          <a:prstGeom prst="rect">
            <a:avLst/>
          </a:prstGeom>
          <a:noFill/>
        </p:spPr>
        <p:txBody>
          <a:bodyPr wrap="square">
            <a:spAutoFit/>
          </a:bodyPr>
          <a:lstStyle/>
          <a:p>
            <a:r>
              <a:rPr lang="en-US" sz="1400" b="1" dirty="0">
                <a:latin typeface="Cambria" panose="02040503050406030204" pitchFamily="18" charset="0"/>
                <a:cs typeface="Segoe UI Light" panose="020B0502040204020203" pitchFamily="34" charset="0"/>
              </a:rPr>
              <a:t>App2</a:t>
            </a:r>
            <a:endParaRPr lang="en-US" sz="1400" b="1" dirty="0">
              <a:latin typeface="Cambria" panose="02040503050406030204" pitchFamily="18" charset="0"/>
            </a:endParaRPr>
          </a:p>
        </p:txBody>
      </p:sp>
      <p:sp>
        <p:nvSpPr>
          <p:cNvPr id="30" name="TextBox 29">
            <a:extLst>
              <a:ext uri="{FF2B5EF4-FFF2-40B4-BE49-F238E27FC236}">
                <a16:creationId xmlns:a16="http://schemas.microsoft.com/office/drawing/2014/main" id="{083FBB2E-2745-EDB0-3930-CE2C29D062E5}"/>
              </a:ext>
            </a:extLst>
          </p:cNvPr>
          <p:cNvSpPr txBox="1"/>
          <p:nvPr/>
        </p:nvSpPr>
        <p:spPr>
          <a:xfrm>
            <a:off x="5324281" y="2399107"/>
            <a:ext cx="2154998" cy="307777"/>
          </a:xfrm>
          <a:prstGeom prst="rect">
            <a:avLst/>
          </a:prstGeom>
          <a:noFill/>
        </p:spPr>
        <p:txBody>
          <a:bodyPr wrap="square">
            <a:spAutoFit/>
          </a:bodyPr>
          <a:lstStyle/>
          <a:p>
            <a:r>
              <a:rPr lang="en-US" sz="1400" b="1" dirty="0">
                <a:latin typeface="Cambria" panose="02040503050406030204" pitchFamily="18" charset="0"/>
                <a:cs typeface="Segoe UI Light" panose="020B0502040204020203" pitchFamily="34" charset="0"/>
              </a:rPr>
              <a:t>Namespace: </a:t>
            </a:r>
            <a:r>
              <a:rPr lang="en-US" sz="1400" dirty="0">
                <a:latin typeface="Cambria" panose="02040503050406030204" pitchFamily="18" charset="0"/>
              </a:rPr>
              <a:t>Marketing</a:t>
            </a:r>
            <a:endParaRPr lang="en-US" sz="1400" b="1" dirty="0">
              <a:latin typeface="Cambria" panose="02040503050406030204" pitchFamily="18" charset="0"/>
            </a:endParaRPr>
          </a:p>
        </p:txBody>
      </p:sp>
      <p:sp>
        <p:nvSpPr>
          <p:cNvPr id="31" name="TextBox 30">
            <a:extLst>
              <a:ext uri="{FF2B5EF4-FFF2-40B4-BE49-F238E27FC236}">
                <a16:creationId xmlns:a16="http://schemas.microsoft.com/office/drawing/2014/main" id="{EF3B5756-036F-061B-5509-CA766D604BA3}"/>
              </a:ext>
            </a:extLst>
          </p:cNvPr>
          <p:cNvSpPr txBox="1"/>
          <p:nvPr/>
        </p:nvSpPr>
        <p:spPr>
          <a:xfrm>
            <a:off x="9247845" y="5124554"/>
            <a:ext cx="1927131" cy="369332"/>
          </a:xfrm>
          <a:prstGeom prst="rect">
            <a:avLst/>
          </a:prstGeom>
          <a:noFill/>
        </p:spPr>
        <p:txBody>
          <a:bodyPr wrap="none" rtlCol="0">
            <a:spAutoFit/>
          </a:bodyPr>
          <a:lstStyle/>
          <a:p>
            <a:r>
              <a:rPr lang="en-US" dirty="0">
                <a:latin typeface="Cambria" panose="02040503050406030204" pitchFamily="18" charset="0"/>
              </a:rPr>
              <a:t>Sales Department</a:t>
            </a:r>
          </a:p>
        </p:txBody>
      </p:sp>
      <p:sp>
        <p:nvSpPr>
          <p:cNvPr id="33" name="Rounded Rectangle 32">
            <a:extLst>
              <a:ext uri="{FF2B5EF4-FFF2-40B4-BE49-F238E27FC236}">
                <a16:creationId xmlns:a16="http://schemas.microsoft.com/office/drawing/2014/main" id="{5AABDF0C-1708-4F59-65CE-8A899A26D04E}"/>
              </a:ext>
            </a:extLst>
          </p:cNvPr>
          <p:cNvSpPr/>
          <p:nvPr/>
        </p:nvSpPr>
        <p:spPr>
          <a:xfrm>
            <a:off x="8567982" y="2326302"/>
            <a:ext cx="3127737" cy="2045616"/>
          </a:xfrm>
          <a:prstGeom prst="round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accent1"/>
              </a:solidFill>
            </a:endParaRPr>
          </a:p>
        </p:txBody>
      </p:sp>
      <p:sp>
        <p:nvSpPr>
          <p:cNvPr id="34" name="TextBox 33">
            <a:extLst>
              <a:ext uri="{FF2B5EF4-FFF2-40B4-BE49-F238E27FC236}">
                <a16:creationId xmlns:a16="http://schemas.microsoft.com/office/drawing/2014/main" id="{45D13BEA-BA7E-C1AC-3820-CC7762501561}"/>
              </a:ext>
            </a:extLst>
          </p:cNvPr>
          <p:cNvSpPr txBox="1"/>
          <p:nvPr/>
        </p:nvSpPr>
        <p:spPr>
          <a:xfrm>
            <a:off x="8985682" y="3647560"/>
            <a:ext cx="623707" cy="307777"/>
          </a:xfrm>
          <a:prstGeom prst="rect">
            <a:avLst/>
          </a:prstGeom>
          <a:noFill/>
        </p:spPr>
        <p:txBody>
          <a:bodyPr wrap="square">
            <a:spAutoFit/>
          </a:bodyPr>
          <a:lstStyle/>
          <a:p>
            <a:r>
              <a:rPr lang="en-US" sz="1400" b="1" dirty="0">
                <a:latin typeface="Cambria" panose="02040503050406030204" pitchFamily="18" charset="0"/>
                <a:cs typeface="Segoe UI Light" panose="020B0502040204020203" pitchFamily="34" charset="0"/>
              </a:rPr>
              <a:t>App4</a:t>
            </a:r>
            <a:endParaRPr lang="en-US" sz="1400" b="1" dirty="0">
              <a:latin typeface="Cambria" panose="02040503050406030204" pitchFamily="18" charset="0"/>
            </a:endParaRPr>
          </a:p>
        </p:txBody>
      </p:sp>
      <p:pic>
        <p:nvPicPr>
          <p:cNvPr id="35" name="Picture 34" descr="Icon&#10;&#10;Description automatically generated">
            <a:extLst>
              <a:ext uri="{FF2B5EF4-FFF2-40B4-BE49-F238E27FC236}">
                <a16:creationId xmlns:a16="http://schemas.microsoft.com/office/drawing/2014/main" id="{542F80E8-56CA-871F-F5B2-8E71F70A4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078" y="3029760"/>
            <a:ext cx="850900" cy="596900"/>
          </a:xfrm>
          <a:prstGeom prst="rect">
            <a:avLst/>
          </a:prstGeom>
        </p:spPr>
      </p:pic>
      <p:sp>
        <p:nvSpPr>
          <p:cNvPr id="38" name="TextBox 37">
            <a:extLst>
              <a:ext uri="{FF2B5EF4-FFF2-40B4-BE49-F238E27FC236}">
                <a16:creationId xmlns:a16="http://schemas.microsoft.com/office/drawing/2014/main" id="{CCC2820C-603E-ED4E-6A45-B444148FA26A}"/>
              </a:ext>
            </a:extLst>
          </p:cNvPr>
          <p:cNvSpPr txBox="1"/>
          <p:nvPr/>
        </p:nvSpPr>
        <p:spPr>
          <a:xfrm>
            <a:off x="10335112" y="3655684"/>
            <a:ext cx="623707" cy="307777"/>
          </a:xfrm>
          <a:prstGeom prst="rect">
            <a:avLst/>
          </a:prstGeom>
          <a:noFill/>
        </p:spPr>
        <p:txBody>
          <a:bodyPr wrap="square">
            <a:spAutoFit/>
          </a:bodyPr>
          <a:lstStyle/>
          <a:p>
            <a:r>
              <a:rPr lang="en-US" sz="1400" b="1" dirty="0">
                <a:latin typeface="Cambria" panose="02040503050406030204" pitchFamily="18" charset="0"/>
                <a:cs typeface="Segoe UI Light" panose="020B0502040204020203" pitchFamily="34" charset="0"/>
              </a:rPr>
              <a:t>App5</a:t>
            </a:r>
            <a:endParaRPr lang="en-US" sz="1400" b="1" dirty="0">
              <a:latin typeface="Cambria" panose="02040503050406030204" pitchFamily="18" charset="0"/>
            </a:endParaRPr>
          </a:p>
        </p:txBody>
      </p:sp>
      <p:sp>
        <p:nvSpPr>
          <p:cNvPr id="39" name="TextBox 38">
            <a:extLst>
              <a:ext uri="{FF2B5EF4-FFF2-40B4-BE49-F238E27FC236}">
                <a16:creationId xmlns:a16="http://schemas.microsoft.com/office/drawing/2014/main" id="{D3E1842D-A44F-EFC6-64F7-0F6DD1ED16BE}"/>
              </a:ext>
            </a:extLst>
          </p:cNvPr>
          <p:cNvSpPr txBox="1"/>
          <p:nvPr/>
        </p:nvSpPr>
        <p:spPr>
          <a:xfrm>
            <a:off x="9054351" y="2399107"/>
            <a:ext cx="2154998" cy="307777"/>
          </a:xfrm>
          <a:prstGeom prst="rect">
            <a:avLst/>
          </a:prstGeom>
          <a:noFill/>
        </p:spPr>
        <p:txBody>
          <a:bodyPr wrap="square">
            <a:spAutoFit/>
          </a:bodyPr>
          <a:lstStyle/>
          <a:p>
            <a:r>
              <a:rPr lang="en-US" sz="1400" b="1" dirty="0">
                <a:latin typeface="Cambria" panose="02040503050406030204" pitchFamily="18" charset="0"/>
                <a:cs typeface="Segoe UI Light" panose="020B0502040204020203" pitchFamily="34" charset="0"/>
              </a:rPr>
              <a:t>Namespace: </a:t>
            </a:r>
            <a:r>
              <a:rPr lang="en-US" sz="1400" dirty="0">
                <a:latin typeface="Cambria" panose="02040503050406030204" pitchFamily="18" charset="0"/>
              </a:rPr>
              <a:t>Sales</a:t>
            </a:r>
            <a:endParaRPr lang="en-US" sz="1400" b="1" dirty="0">
              <a:latin typeface="Cambria" panose="02040503050406030204" pitchFamily="18" charset="0"/>
            </a:endParaRPr>
          </a:p>
        </p:txBody>
      </p:sp>
      <p:pic>
        <p:nvPicPr>
          <p:cNvPr id="41" name="Picture 40" descr="Icon&#10;&#10;Description automatically generated">
            <a:extLst>
              <a:ext uri="{FF2B5EF4-FFF2-40B4-BE49-F238E27FC236}">
                <a16:creationId xmlns:a16="http://schemas.microsoft.com/office/drawing/2014/main" id="{B1135C6C-E919-8515-D667-3CF71A7ED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1515" y="3022785"/>
            <a:ext cx="850900" cy="596900"/>
          </a:xfrm>
          <a:prstGeom prst="rect">
            <a:avLst/>
          </a:prstGeom>
        </p:spPr>
      </p:pic>
    </p:spTree>
    <p:extLst>
      <p:ext uri="{BB962C8B-B14F-4D97-AF65-F5344CB8AC3E}">
        <p14:creationId xmlns:p14="http://schemas.microsoft.com/office/powerpoint/2010/main" val="410378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138268" y="115817"/>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Namespace Lab</a:t>
            </a:r>
            <a:r>
              <a:rPr lang="en-US" sz="1800" b="0" dirty="0">
                <a:solidFill>
                  <a:srgbClr val="000000"/>
                </a:solidFill>
                <a:latin typeface="Cambria" panose="02040503050406030204" pitchFamily="18" charset="0"/>
                <a:cs typeface="Segoe UI Semibold" panose="020B0702040204020203" pitchFamily="34" charset="0"/>
              </a:rPr>
              <a: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7" y="516945"/>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8" y="1224119"/>
            <a:ext cx="5378386" cy="5518064"/>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 name="Rectangle: Rounded Corners 114">
            <a:extLst>
              <a:ext uri="{FF2B5EF4-FFF2-40B4-BE49-F238E27FC236}">
                <a16:creationId xmlns:a16="http://schemas.microsoft.com/office/drawing/2014/main" id="{18607BAA-4237-CDD5-7C8B-1270C65C5572}"/>
              </a:ext>
            </a:extLst>
          </p:cNvPr>
          <p:cNvSpPr/>
          <p:nvPr/>
        </p:nvSpPr>
        <p:spPr bwMode="auto">
          <a:xfrm>
            <a:off x="5848475" y="1224119"/>
            <a:ext cx="6035964" cy="5518063"/>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 name="Title 16">
            <a:extLst>
              <a:ext uri="{FF2B5EF4-FFF2-40B4-BE49-F238E27FC236}">
                <a16:creationId xmlns:a16="http://schemas.microsoft.com/office/drawing/2014/main" id="{A87606C8-E139-77F4-8C44-A6CDA03676B9}"/>
              </a:ext>
            </a:extLst>
          </p:cNvPr>
          <p:cNvSpPr txBox="1">
            <a:spLocks/>
          </p:cNvSpPr>
          <p:nvPr/>
        </p:nvSpPr>
        <p:spPr>
          <a:xfrm>
            <a:off x="469777" y="699140"/>
            <a:ext cx="315954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Phase I – Create</a:t>
            </a:r>
            <a:r>
              <a:rPr lang="en-US" sz="1800" b="0" dirty="0">
                <a:solidFill>
                  <a:srgbClr val="000000"/>
                </a:solidFill>
                <a:latin typeface="Cambria" panose="02040503050406030204" pitchFamily="18" charset="0"/>
                <a:cs typeface="Segoe UI Light" panose="020B0502040204020203" pitchFamily="34" charset="0"/>
              </a:rPr>
              <a:t> Namespace </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6" name="Title 16">
            <a:extLst>
              <a:ext uri="{FF2B5EF4-FFF2-40B4-BE49-F238E27FC236}">
                <a16:creationId xmlns:a16="http://schemas.microsoft.com/office/drawing/2014/main" id="{9E90CA69-05C8-0F6B-1E1C-CCDD6E5503CA}"/>
              </a:ext>
            </a:extLst>
          </p:cNvPr>
          <p:cNvSpPr txBox="1">
            <a:spLocks/>
          </p:cNvSpPr>
          <p:nvPr/>
        </p:nvSpPr>
        <p:spPr>
          <a:xfrm>
            <a:off x="6523356" y="699140"/>
            <a:ext cx="477418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Phase II – </a:t>
            </a:r>
            <a:r>
              <a:rPr lang="en-US" sz="1800" b="0" dirty="0">
                <a:solidFill>
                  <a:srgbClr val="000000"/>
                </a:solidFill>
                <a:latin typeface="Cambria" panose="02040503050406030204" pitchFamily="18" charset="0"/>
                <a:cs typeface="Segoe UI Light" panose="020B0502040204020203" pitchFamily="34" charset="0"/>
              </a:rPr>
              <a:t>Create a </a:t>
            </a:r>
            <a:r>
              <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Pod in marketing namespace</a:t>
            </a:r>
          </a:p>
        </p:txBody>
      </p:sp>
      <p:pic>
        <p:nvPicPr>
          <p:cNvPr id="9" name="Picture 8" descr="Graphical user interface, text, application&#10;&#10;Description automatically generated">
            <a:extLst>
              <a:ext uri="{FF2B5EF4-FFF2-40B4-BE49-F238E27FC236}">
                <a16:creationId xmlns:a16="http://schemas.microsoft.com/office/drawing/2014/main" id="{0574F1D8-CCD4-8DBC-D479-2CAC4133F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40532"/>
            <a:ext cx="5560464" cy="394077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A31BD7D6-6C93-F703-2DD1-48B0EE545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61" y="1433709"/>
            <a:ext cx="4457700" cy="1498600"/>
          </a:xfrm>
          <a:prstGeom prst="rect">
            <a:avLst/>
          </a:prstGeom>
        </p:spPr>
      </p:pic>
      <p:cxnSp>
        <p:nvCxnSpPr>
          <p:cNvPr id="14" name="Straight Arrow Connector 13">
            <a:extLst>
              <a:ext uri="{FF2B5EF4-FFF2-40B4-BE49-F238E27FC236}">
                <a16:creationId xmlns:a16="http://schemas.microsoft.com/office/drawing/2014/main" id="{1810827B-C997-69DD-F101-CEBC99830F05}"/>
              </a:ext>
            </a:extLst>
          </p:cNvPr>
          <p:cNvCxnSpPr>
            <a:cxnSpLocks/>
          </p:cNvCxnSpPr>
          <p:nvPr/>
        </p:nvCxnSpPr>
        <p:spPr>
          <a:xfrm flipV="1">
            <a:off x="3365238" y="2606467"/>
            <a:ext cx="3158118" cy="85458"/>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6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825019" y="5960771"/>
            <a:ext cx="450536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828169" y="5480141"/>
            <a:ext cx="4505366" cy="4806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828169" y="4999510"/>
            <a:ext cx="4505366"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t>Hypervisor</a:t>
            </a:r>
          </a:p>
        </p:txBody>
      </p:sp>
      <p:sp>
        <p:nvSpPr>
          <p:cNvPr id="13" name="Rectangle 12"/>
          <p:cNvSpPr/>
          <p:nvPr/>
        </p:nvSpPr>
        <p:spPr>
          <a:xfrm>
            <a:off x="1011976" y="3108327"/>
            <a:ext cx="1074351" cy="15634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563485" y="5960771"/>
            <a:ext cx="4583219"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563485" y="5480141"/>
            <a:ext cx="4583219" cy="4806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563485" y="4999511"/>
            <a:ext cx="4583219"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t>Hypervisor</a:t>
            </a:r>
          </a:p>
        </p:txBody>
      </p:sp>
      <p:sp>
        <p:nvSpPr>
          <p:cNvPr id="21" name="Rectangle 20"/>
          <p:cNvSpPr/>
          <p:nvPr/>
        </p:nvSpPr>
        <p:spPr>
          <a:xfrm>
            <a:off x="8549287" y="3593406"/>
            <a:ext cx="942758" cy="31099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
        <p:nvSpPr>
          <p:cNvPr id="23" name="TextBox 22">
            <a:extLst>
              <a:ext uri="{FF2B5EF4-FFF2-40B4-BE49-F238E27FC236}">
                <a16:creationId xmlns:a16="http://schemas.microsoft.com/office/drawing/2014/main" id="{D739B918-7F75-1619-FE3B-6B3F374BC3B7}"/>
              </a:ext>
            </a:extLst>
          </p:cNvPr>
          <p:cNvSpPr txBox="1"/>
          <p:nvPr/>
        </p:nvSpPr>
        <p:spPr>
          <a:xfrm>
            <a:off x="6432426" y="296502"/>
            <a:ext cx="5426494" cy="646331"/>
          </a:xfrm>
          <a:prstGeom prst="rect">
            <a:avLst/>
          </a:prstGeom>
          <a:noFill/>
        </p:spPr>
        <p:txBody>
          <a:bodyPr wrap="square">
            <a:spAutoFit/>
          </a:bodyPr>
          <a:lstStyle/>
          <a:p>
            <a:r>
              <a:rPr lang="en-US" b="1" i="0" u="none" strike="noStrike" dirty="0">
                <a:solidFill>
                  <a:srgbClr val="202124"/>
                </a:solidFill>
                <a:effectLst/>
                <a:latin typeface="arial" panose="020B0604020202020204" pitchFamily="34" charset="0"/>
              </a:rPr>
              <a:t>Docker Requirement: </a:t>
            </a:r>
            <a:r>
              <a:rPr lang="en-US" b="0" i="0" u="none" strike="noStrike" dirty="0">
                <a:solidFill>
                  <a:srgbClr val="202124"/>
                </a:solidFill>
                <a:effectLst/>
                <a:latin typeface="arial" panose="020B0604020202020204" pitchFamily="34" charset="0"/>
              </a:rPr>
              <a:t>The host operating system must have a kernel that supports containerization. </a:t>
            </a:r>
            <a:endParaRPr lang="en-US" dirty="0"/>
          </a:p>
        </p:txBody>
      </p:sp>
      <p:sp>
        <p:nvSpPr>
          <p:cNvPr id="25" name="Rectangle: Rounded Corners 337">
            <a:extLst>
              <a:ext uri="{FF2B5EF4-FFF2-40B4-BE49-F238E27FC236}">
                <a16:creationId xmlns:a16="http://schemas.microsoft.com/office/drawing/2014/main" id="{13910F03-A5B8-5F5F-4A58-B818DBFAE381}"/>
              </a:ext>
            </a:extLst>
          </p:cNvPr>
          <p:cNvSpPr/>
          <p:nvPr/>
        </p:nvSpPr>
        <p:spPr bwMode="auto">
          <a:xfrm flipV="1">
            <a:off x="6396665" y="296501"/>
            <a:ext cx="5426494" cy="66267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903257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7" y="516945"/>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8" y="1224119"/>
            <a:ext cx="5378386" cy="5518064"/>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 name="Rectangle: Rounded Corners 114">
            <a:extLst>
              <a:ext uri="{FF2B5EF4-FFF2-40B4-BE49-F238E27FC236}">
                <a16:creationId xmlns:a16="http://schemas.microsoft.com/office/drawing/2014/main" id="{18607BAA-4237-CDD5-7C8B-1270C65C5572}"/>
              </a:ext>
            </a:extLst>
          </p:cNvPr>
          <p:cNvSpPr/>
          <p:nvPr/>
        </p:nvSpPr>
        <p:spPr bwMode="auto">
          <a:xfrm>
            <a:off x="5848475" y="1224119"/>
            <a:ext cx="6035964" cy="5518063"/>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 name="Title 16">
            <a:extLst>
              <a:ext uri="{FF2B5EF4-FFF2-40B4-BE49-F238E27FC236}">
                <a16:creationId xmlns:a16="http://schemas.microsoft.com/office/drawing/2014/main" id="{9136FA82-916C-C9F7-33E8-F74FA7505EF1}"/>
              </a:ext>
            </a:extLst>
          </p:cNvPr>
          <p:cNvSpPr txBox="1">
            <a:spLocks/>
          </p:cNvSpPr>
          <p:nvPr/>
        </p:nvSpPr>
        <p:spPr>
          <a:xfrm>
            <a:off x="307561" y="2059546"/>
            <a:ext cx="5378386" cy="38472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create -f namespace-</a:t>
            </a:r>
            <a:r>
              <a:rPr lang="en-US" sz="1600" b="0" dirty="0" err="1">
                <a:solidFill>
                  <a:srgbClr val="000000"/>
                </a:solidFill>
                <a:effectLst/>
                <a:latin typeface="Courier New" panose="02070309020205020404" pitchFamily="49" charset="0"/>
              </a:rPr>
              <a:t>marketing.yaml</a:t>
            </a:r>
            <a:r>
              <a:rPr lang="en-US" sz="1600" b="0" dirty="0">
                <a:solidFill>
                  <a:srgbClr val="000000"/>
                </a:solidFill>
                <a:effectLst/>
                <a:latin typeface="Courier New" panose="02070309020205020404" pitchFamily="49" charset="0"/>
              </a:rPr>
              <a:t> </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namespaces</a:t>
            </a:r>
          </a:p>
          <a:p>
            <a:r>
              <a:rPr lang="en-US" sz="1600" b="0" dirty="0">
                <a:solidFill>
                  <a:srgbClr val="000000"/>
                </a:solidFill>
                <a:effectLst/>
                <a:latin typeface="Courier New" panose="02070309020205020404" pitchFamily="49" charset="0"/>
              </a:rPr>
              <a:t>or</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ns </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delete namespace marketing</a:t>
            </a:r>
          </a:p>
          <a:p>
            <a:endParaRPr lang="en-US" sz="1000" b="1" dirty="0">
              <a:solidFill>
                <a:srgbClr val="800000"/>
              </a:solidFill>
              <a:effectLst/>
              <a:latin typeface="Courier New" panose="02070309020205020404" pitchFamily="49" charset="0"/>
            </a:endParaRPr>
          </a:p>
          <a:p>
            <a:r>
              <a:rPr lang="en-US" sz="1600" b="1" dirty="0">
                <a:solidFill>
                  <a:srgbClr val="800000"/>
                </a:solidFill>
                <a:effectLst/>
                <a:latin typeface="Courier New" panose="02070309020205020404" pitchFamily="49" charset="0"/>
                <a:cs typeface="Courier New" panose="02070309020205020404" pitchFamily="49" charset="0"/>
              </a:rPr>
              <a:t># Get all from All Namespaces</a:t>
            </a:r>
            <a:endParaRPr lang="en-US" sz="1600" b="0" dirty="0">
              <a:solidFill>
                <a:srgbClr val="000000"/>
              </a:solidFill>
              <a:effectLst/>
              <a:latin typeface="Courier New" panose="02070309020205020404" pitchFamily="49" charset="0"/>
              <a:cs typeface="Courier New" panose="02070309020205020404" pitchFamily="49" charset="0"/>
            </a:endParaRPr>
          </a:p>
          <a:p>
            <a:r>
              <a:rPr lang="en-US" sz="1600" b="0" i="0" u="none" strike="noStrike" dirty="0" err="1">
                <a:solidFill>
                  <a:srgbClr val="222222"/>
                </a:solidFill>
                <a:effectLst/>
                <a:latin typeface="Courier New" panose="02070309020205020404" pitchFamily="49" charset="0"/>
                <a:cs typeface="Courier New" panose="02070309020205020404" pitchFamily="49" charset="0"/>
              </a:rPr>
              <a:t>kubectl</a:t>
            </a:r>
            <a:r>
              <a:rPr lang="en-US" sz="1600" b="0" i="0" u="none" strike="noStrike" dirty="0">
                <a:solidFill>
                  <a:srgbClr val="222222"/>
                </a:solidFill>
                <a:effectLst/>
                <a:latin typeface="Courier New" panose="02070309020205020404" pitchFamily="49" charset="0"/>
                <a:cs typeface="Courier New" panose="02070309020205020404" pitchFamily="49" charset="0"/>
              </a:rPr>
              <a:t> get pods --all-namespaces</a:t>
            </a:r>
          </a:p>
          <a:p>
            <a:r>
              <a:rPr lang="en-US" sz="1600" b="0" dirty="0" err="1">
                <a:solidFill>
                  <a:schemeClr val="tx1"/>
                </a:solidFill>
                <a:effectLst/>
                <a:latin typeface="Courier New" panose="02070309020205020404" pitchFamily="49" charset="0"/>
                <a:cs typeface="Courier New" panose="02070309020205020404" pitchFamily="49" charset="0"/>
              </a:rPr>
              <a:t>kubectl</a:t>
            </a:r>
            <a:r>
              <a:rPr lang="en-US" sz="1600" b="0" dirty="0">
                <a:solidFill>
                  <a:schemeClr val="tx1"/>
                </a:solidFill>
                <a:effectLst/>
                <a:latin typeface="Courier New" panose="02070309020205020404" pitchFamily="49" charset="0"/>
                <a:cs typeface="Courier New" panose="02070309020205020404" pitchFamily="49" charset="0"/>
              </a:rPr>
              <a:t> get all --all-namespaces</a:t>
            </a:r>
          </a:p>
          <a:p>
            <a:endParaRPr kumimoji="0" lang="en-US" sz="1600" b="0" i="0" u="none" strike="noStrike" kern="1200" cap="none" spc="-50" normalizeH="0" baseline="0" noProof="0" dirty="0">
              <a:ln w="3175">
                <a:noFill/>
              </a:ln>
              <a:solidFill>
                <a:schemeClr val="tx1"/>
              </a:solidFill>
              <a:uLnTx/>
              <a:uFillTx/>
              <a:latin typeface="Courier New" panose="02070309020205020404" pitchFamily="49" charset="0"/>
              <a:cs typeface="Courier New" panose="02070309020205020404" pitchFamily="49" charset="0"/>
            </a:endParaRP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create -f namespace-</a:t>
            </a:r>
            <a:r>
              <a:rPr lang="en-US" sz="1600" b="0" dirty="0" err="1">
                <a:solidFill>
                  <a:srgbClr val="000000"/>
                </a:solidFill>
                <a:effectLst/>
                <a:latin typeface="Courier New" panose="02070309020205020404" pitchFamily="49" charset="0"/>
              </a:rPr>
              <a:t>sales.yaml</a:t>
            </a:r>
            <a:r>
              <a:rPr lang="en-US" sz="1600" b="0" dirty="0">
                <a:solidFill>
                  <a:srgbClr val="000000"/>
                </a:solidFill>
                <a:effectLst/>
                <a:latin typeface="Courier New" panose="02070309020205020404" pitchFamily="49" charset="0"/>
              </a:rPr>
              <a:t> </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ns</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create -f employee-cert-</a:t>
            </a:r>
            <a:r>
              <a:rPr lang="en-US" sz="1600" b="0" dirty="0" err="1">
                <a:solidFill>
                  <a:srgbClr val="000000"/>
                </a:solidFill>
                <a:effectLst/>
                <a:latin typeface="Courier New" panose="02070309020205020404" pitchFamily="49" charset="0"/>
              </a:rPr>
              <a:t>pod.yaml</a:t>
            </a:r>
            <a:r>
              <a:rPr lang="en-US" sz="1600" b="0" dirty="0">
                <a:solidFill>
                  <a:srgbClr val="000000"/>
                </a:solidFill>
                <a:effectLst/>
                <a:latin typeface="Courier New" panose="02070309020205020404" pitchFamily="49" charset="0"/>
              </a:rPr>
              <a:t> </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create -f service-employee-</a:t>
            </a:r>
            <a:r>
              <a:rPr lang="en-US" sz="1600" b="0" dirty="0" err="1">
                <a:solidFill>
                  <a:srgbClr val="000000"/>
                </a:solidFill>
                <a:effectLst/>
                <a:latin typeface="Courier New" panose="02070309020205020404" pitchFamily="49" charset="0"/>
              </a:rPr>
              <a:t>cert.yaml</a:t>
            </a:r>
            <a:r>
              <a:rPr lang="en-US" sz="1600" b="0" dirty="0">
                <a:solidFill>
                  <a:srgbClr val="000000"/>
                </a:solidFill>
                <a:effectLst/>
                <a:latin typeface="Courier New" panose="02070309020205020404" pitchFamily="49" charset="0"/>
              </a:rPr>
              <a:t> </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services -n sales</a:t>
            </a:r>
          </a:p>
          <a:p>
            <a:endParaRPr kumimoji="0" lang="en-US" sz="1600" b="0" i="0" u="none" strike="noStrike" kern="1200" cap="none" spc="-50" normalizeH="0" baseline="0" noProof="0" dirty="0">
              <a:ln w="3175">
                <a:noFill/>
              </a:ln>
              <a:solidFill>
                <a:schemeClr val="tx1"/>
              </a:solidFill>
              <a:effectLst/>
              <a:uLnTx/>
              <a:uFillTx/>
              <a:latin typeface="Cambria" panose="02040503050406030204" pitchFamily="18" charset="0"/>
              <a:cs typeface="Segoe UI Light" panose="020B0502040204020203" pitchFamily="34" charset="0"/>
            </a:endParaRPr>
          </a:p>
        </p:txBody>
      </p:sp>
      <p:sp>
        <p:nvSpPr>
          <p:cNvPr id="19" name="Title 16">
            <a:extLst>
              <a:ext uri="{FF2B5EF4-FFF2-40B4-BE49-F238E27FC236}">
                <a16:creationId xmlns:a16="http://schemas.microsoft.com/office/drawing/2014/main" id="{DCC2FDC6-E868-A000-B117-E0912657F4B4}"/>
              </a:ext>
            </a:extLst>
          </p:cNvPr>
          <p:cNvSpPr txBox="1">
            <a:spLocks/>
          </p:cNvSpPr>
          <p:nvPr/>
        </p:nvSpPr>
        <p:spPr>
          <a:xfrm>
            <a:off x="6033932" y="2757708"/>
            <a:ext cx="549897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create -f employee-producer-</a:t>
            </a:r>
            <a:r>
              <a:rPr lang="en-US" sz="1600" b="0" dirty="0" err="1">
                <a:solidFill>
                  <a:srgbClr val="000000"/>
                </a:solidFill>
                <a:effectLst/>
                <a:latin typeface="Courier New" panose="02070309020205020404" pitchFamily="49" charset="0"/>
              </a:rPr>
              <a:t>pod.yaml</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pods</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pods -n marketing</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pods -namespace marketing</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all</a:t>
            </a:r>
          </a:p>
          <a:p>
            <a:r>
              <a:rPr lang="en-US" sz="1600" b="0" dirty="0" err="1">
                <a:solidFill>
                  <a:srgbClr val="000000"/>
                </a:solidFill>
                <a:effectLst/>
                <a:latin typeface="Courier New" panose="02070309020205020404" pitchFamily="49" charset="0"/>
              </a:rPr>
              <a:t>kubectl</a:t>
            </a:r>
            <a:r>
              <a:rPr lang="en-US" sz="1600" b="0" dirty="0">
                <a:solidFill>
                  <a:srgbClr val="000000"/>
                </a:solidFill>
                <a:effectLst/>
                <a:latin typeface="Courier New" panose="02070309020205020404" pitchFamily="49" charset="0"/>
              </a:rPr>
              <a:t> get all -n marketing</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39926" y="699140"/>
            <a:ext cx="589566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Namespace Lab - Commands</a:t>
            </a:r>
            <a:r>
              <a:rPr lang="en-US" sz="1800" b="0" dirty="0">
                <a:solidFill>
                  <a:srgbClr val="000000"/>
                </a:solidFill>
                <a:latin typeface="Cambria" panose="02040503050406030204" pitchFamily="18" charset="0"/>
                <a:cs typeface="Segoe UI Semibold" panose="020B0702040204020203" pitchFamily="34" charset="0"/>
              </a:rPr>
              <a:t>:</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Tree>
    <p:extLst>
      <p:ext uri="{BB962C8B-B14F-4D97-AF65-F5344CB8AC3E}">
        <p14:creationId xmlns:p14="http://schemas.microsoft.com/office/powerpoint/2010/main" val="109026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173911" y="1164708"/>
            <a:ext cx="3961862" cy="46782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r>
              <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rPr>
              <a:t>Namespaces are logical</a:t>
            </a:r>
            <a:r>
              <a:rPr kumimoji="0" lang="en-US" sz="1600" b="0" i="0" u="none" strike="noStrike" kern="1200" cap="none" spc="0" normalizeH="0" noProof="0" dirty="0">
                <a:ln w="3175">
                  <a:noFill/>
                </a:ln>
                <a:solidFill>
                  <a:schemeClr val="accent1"/>
                </a:solidFill>
                <a:effectLst/>
                <a:uLnTx/>
                <a:uFillTx/>
                <a:latin typeface="Cambria" panose="02040503050406030204" pitchFamily="18" charset="0"/>
              </a:rPr>
              <a:t> isolation</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endParaRPr kumimoji="0" lang="en-US" sz="1600" b="0" i="0" u="none" strike="noStrike" kern="1200" cap="none" spc="0" normalizeH="0" noProof="0" dirty="0">
              <a:ln w="3175">
                <a:noFill/>
              </a:ln>
              <a:solidFill>
                <a:schemeClr val="accent1"/>
              </a:solidFill>
              <a:effectLst/>
              <a:uLnTx/>
              <a:uFillTx/>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 Namespaces allow to split-up resources into different groups</a:t>
            </a:r>
            <a:r>
              <a:rPr lang="en-US" sz="1600" b="0" dirty="0">
                <a:solidFill>
                  <a:schemeClr val="accent1"/>
                </a:solidFill>
              </a:rPr>
              <a:t>.</a:t>
            </a:r>
          </a:p>
          <a:p>
            <a:pPr marL="285750" indent="-285750">
              <a:buFont typeface="Wingdings" pitchFamily="2" charset="2"/>
              <a:buChar char="Ø"/>
            </a:pPr>
            <a:endParaRPr lang="en-US" sz="1600" b="0" dirty="0">
              <a:solidFill>
                <a:schemeClr val="accent1"/>
              </a:solidFill>
            </a:endParaRPr>
          </a:p>
          <a:p>
            <a:pPr marL="285750" indent="-285750">
              <a:buFont typeface="Wingdings" pitchFamily="2" charset="2"/>
              <a:buChar char="Ø"/>
            </a:pPr>
            <a:r>
              <a:rPr lang="en-US" sz="1600" b="0" dirty="0">
                <a:solidFill>
                  <a:schemeClr val="accent1"/>
                </a:solidFill>
                <a:latin typeface="Cambria" panose="02040503050406030204" pitchFamily="18" charset="0"/>
              </a:rPr>
              <a:t>Resource names should be unique in a Namespace</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Create multiple environments like dev, staging and production etc.</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Kubernetes will always list the resources from default namespace.</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A service created; the DNS entry automatically added.</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342900" marR="0" lvl="0" indent="-342900" algn="l" defTabSz="932742" rtl="0" eaLnBrk="1" fontAlgn="auto" latinLnBrk="0" hangingPunct="1">
              <a:lnSpc>
                <a:spcPct val="100000"/>
              </a:lnSpc>
              <a:spcBef>
                <a:spcPct val="0"/>
              </a:spcBef>
              <a:spcAft>
                <a:spcPts val="0"/>
              </a:spcAft>
              <a:buClrTx/>
              <a:buSzTx/>
              <a:buAutoNum type="arabicPeriod"/>
              <a:tabLst/>
              <a:defRPr/>
            </a:pPr>
            <a:endPar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7573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Service Discovery</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205401" y="1004961"/>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10;&#10;Description automatically generated">
            <a:extLst>
              <a:ext uri="{FF2B5EF4-FFF2-40B4-BE49-F238E27FC236}">
                <a16:creationId xmlns:a16="http://schemas.microsoft.com/office/drawing/2014/main" id="{F0604FDD-8F13-3B6F-0664-EAAEFFC4B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223329"/>
            <a:ext cx="7772400" cy="4411341"/>
          </a:xfrm>
          <a:prstGeom prst="rect">
            <a:avLst/>
          </a:prstGeom>
        </p:spPr>
      </p:pic>
    </p:spTree>
    <p:extLst>
      <p:ext uri="{BB962C8B-B14F-4D97-AF65-F5344CB8AC3E}">
        <p14:creationId xmlns:p14="http://schemas.microsoft.com/office/powerpoint/2010/main" val="135927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173911" y="1164708"/>
            <a:ext cx="3961862" cy="46782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r>
              <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rPr>
              <a:t>Namespaces are logical</a:t>
            </a:r>
            <a:r>
              <a:rPr kumimoji="0" lang="en-US" sz="1600" b="0" i="0" u="none" strike="noStrike" kern="1200" cap="none" spc="0" normalizeH="0" noProof="0" dirty="0">
                <a:ln w="3175">
                  <a:noFill/>
                </a:ln>
                <a:solidFill>
                  <a:schemeClr val="accent1"/>
                </a:solidFill>
                <a:effectLst/>
                <a:uLnTx/>
                <a:uFillTx/>
                <a:latin typeface="Cambria" panose="02040503050406030204" pitchFamily="18" charset="0"/>
              </a:rPr>
              <a:t> isolation</a:t>
            </a: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endParaRPr kumimoji="0" lang="en-US" sz="1600" b="0" i="0" u="none" strike="noStrike" kern="1200" cap="none" spc="0" normalizeH="0" noProof="0" dirty="0">
              <a:ln w="3175">
                <a:noFill/>
              </a:ln>
              <a:solidFill>
                <a:schemeClr val="accent1"/>
              </a:solidFill>
              <a:effectLst/>
              <a:uLnTx/>
              <a:uFillTx/>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 Namespaces allow to split-up resources into different groups</a:t>
            </a:r>
            <a:r>
              <a:rPr lang="en-US" sz="1600" b="0" dirty="0">
                <a:solidFill>
                  <a:schemeClr val="accent1"/>
                </a:solidFill>
              </a:rPr>
              <a:t>.</a:t>
            </a:r>
          </a:p>
          <a:p>
            <a:pPr marL="285750" indent="-285750">
              <a:buFont typeface="Wingdings" pitchFamily="2" charset="2"/>
              <a:buChar char="Ø"/>
            </a:pPr>
            <a:endParaRPr lang="en-US" sz="1600" b="0" dirty="0">
              <a:solidFill>
                <a:schemeClr val="accent1"/>
              </a:solidFill>
            </a:endParaRPr>
          </a:p>
          <a:p>
            <a:pPr marL="285750" indent="-285750">
              <a:buFont typeface="Wingdings" pitchFamily="2" charset="2"/>
              <a:buChar char="Ø"/>
            </a:pPr>
            <a:r>
              <a:rPr lang="en-US" sz="1600" b="0" dirty="0">
                <a:solidFill>
                  <a:schemeClr val="accent1"/>
                </a:solidFill>
                <a:latin typeface="Cambria" panose="02040503050406030204" pitchFamily="18" charset="0"/>
              </a:rPr>
              <a:t>Resource names should be unique in a Namespace</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Create multiple environments like dev, staging and production etc.</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Kubernetes will always list the resources from default namespace.</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A service created; the DNS entry automatically added.</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342900" marR="0" lvl="0" indent="-342900" algn="l" defTabSz="932742" rtl="0" eaLnBrk="1" fontAlgn="auto" latinLnBrk="0" hangingPunct="1">
              <a:lnSpc>
                <a:spcPct val="100000"/>
              </a:lnSpc>
              <a:spcBef>
                <a:spcPct val="0"/>
              </a:spcBef>
              <a:spcAft>
                <a:spcPts val="0"/>
              </a:spcAft>
              <a:buClrTx/>
              <a:buSzTx/>
              <a:buAutoNum type="arabicPeriod"/>
              <a:tabLst/>
              <a:defRPr/>
            </a:pPr>
            <a:endPar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7573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Service Discovery</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205401" y="1004961"/>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FD7F595A-47F0-21C3-F2BE-6A4BD2DD5013}"/>
              </a:ext>
            </a:extLst>
          </p:cNvPr>
          <p:cNvSpPr/>
          <p:nvPr/>
        </p:nvSpPr>
        <p:spPr>
          <a:xfrm>
            <a:off x="4450080" y="355542"/>
            <a:ext cx="7492595" cy="230979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800" b="0" dirty="0">
                <a:solidFill>
                  <a:schemeClr val="bg1"/>
                </a:solidFill>
                <a:latin typeface="Cambria" panose="02040503050406030204" pitchFamily="18" charset="0"/>
              </a:rPr>
              <a:t> </a:t>
            </a:r>
            <a:endParaRPr lang="en-US" dirty="0"/>
          </a:p>
        </p:txBody>
      </p:sp>
      <p:sp>
        <p:nvSpPr>
          <p:cNvPr id="25" name="TextBox 24">
            <a:extLst>
              <a:ext uri="{FF2B5EF4-FFF2-40B4-BE49-F238E27FC236}">
                <a16:creationId xmlns:a16="http://schemas.microsoft.com/office/drawing/2014/main" id="{275FE314-8807-2C22-FAB9-0320FE380FE5}"/>
              </a:ext>
            </a:extLst>
          </p:cNvPr>
          <p:cNvSpPr txBox="1"/>
          <p:nvPr/>
        </p:nvSpPr>
        <p:spPr>
          <a:xfrm>
            <a:off x="4607069" y="497539"/>
            <a:ext cx="7335606" cy="461665"/>
          </a:xfrm>
          <a:prstGeom prst="rect">
            <a:avLst/>
          </a:prstGeom>
          <a:noFill/>
        </p:spPr>
        <p:txBody>
          <a:bodyPr wrap="square">
            <a:spAutoFit/>
          </a:bodyPr>
          <a:lstStyle/>
          <a:p>
            <a:r>
              <a:rPr lang="en-US" sz="2400" b="0" dirty="0">
                <a:solidFill>
                  <a:schemeClr val="bg1"/>
                </a:solidFill>
                <a:latin typeface="Cambria" panose="02040503050406030204" pitchFamily="18" charset="0"/>
              </a:rPr>
              <a:t>mysql.connect(“db-service.backend.</a:t>
            </a:r>
            <a:r>
              <a:rPr lang="en-US" sz="2400" dirty="0">
                <a:solidFill>
                  <a:schemeClr val="bg1"/>
                </a:solidFill>
                <a:latin typeface="Cambria" panose="02040503050406030204" pitchFamily="18" charset="0"/>
              </a:rPr>
              <a:t>s</a:t>
            </a:r>
            <a:r>
              <a:rPr lang="en-US" sz="2400" b="0" dirty="0">
                <a:solidFill>
                  <a:schemeClr val="bg1"/>
                </a:solidFill>
                <a:latin typeface="Cambria" panose="02040503050406030204" pitchFamily="18" charset="0"/>
              </a:rPr>
              <a:t>vc.cluster.local”)</a:t>
            </a:r>
          </a:p>
        </p:txBody>
      </p:sp>
      <p:sp>
        <p:nvSpPr>
          <p:cNvPr id="26" name="Right Brace 25">
            <a:extLst>
              <a:ext uri="{FF2B5EF4-FFF2-40B4-BE49-F238E27FC236}">
                <a16:creationId xmlns:a16="http://schemas.microsoft.com/office/drawing/2014/main" id="{411E22D3-49C5-1B4B-67A7-8A7C0DF0FD07}"/>
              </a:ext>
            </a:extLst>
          </p:cNvPr>
          <p:cNvSpPr/>
          <p:nvPr/>
        </p:nvSpPr>
        <p:spPr>
          <a:xfrm rot="5400000">
            <a:off x="10426263" y="402385"/>
            <a:ext cx="424208" cy="1460718"/>
          </a:xfrm>
          <a:prstGeom prst="rightBrac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69B8CC5-9878-8DA6-AACB-D9708D3F4319}"/>
              </a:ext>
            </a:extLst>
          </p:cNvPr>
          <p:cNvSpPr txBox="1"/>
          <p:nvPr/>
        </p:nvSpPr>
        <p:spPr>
          <a:xfrm>
            <a:off x="10159249" y="1339361"/>
            <a:ext cx="1167998"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  Domain</a:t>
            </a:r>
            <a:endParaRPr lang="en-US" sz="1400" b="1" dirty="0">
              <a:solidFill>
                <a:schemeClr val="bg1"/>
              </a:solidFill>
              <a:latin typeface="Cambria" panose="02040503050406030204" pitchFamily="18" charset="0"/>
            </a:endParaRPr>
          </a:p>
        </p:txBody>
      </p:sp>
      <p:sp>
        <p:nvSpPr>
          <p:cNvPr id="37" name="Right Brace 36">
            <a:extLst>
              <a:ext uri="{FF2B5EF4-FFF2-40B4-BE49-F238E27FC236}">
                <a16:creationId xmlns:a16="http://schemas.microsoft.com/office/drawing/2014/main" id="{A0D33D7D-6E41-6612-4E9A-0BCB45C5CFE3}"/>
              </a:ext>
            </a:extLst>
          </p:cNvPr>
          <p:cNvSpPr/>
          <p:nvPr/>
        </p:nvSpPr>
        <p:spPr>
          <a:xfrm rot="5400000">
            <a:off x="9392204" y="899784"/>
            <a:ext cx="424208" cy="362722"/>
          </a:xfrm>
          <a:prstGeom prst="rightBrac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40" name="TextBox 39">
            <a:extLst>
              <a:ext uri="{FF2B5EF4-FFF2-40B4-BE49-F238E27FC236}">
                <a16:creationId xmlns:a16="http://schemas.microsoft.com/office/drawing/2014/main" id="{B34B3AFB-6D93-FB70-F300-07DE92292776}"/>
              </a:ext>
            </a:extLst>
          </p:cNvPr>
          <p:cNvSpPr txBox="1"/>
          <p:nvPr/>
        </p:nvSpPr>
        <p:spPr>
          <a:xfrm>
            <a:off x="9218918" y="1271205"/>
            <a:ext cx="879162"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Service</a:t>
            </a:r>
            <a:endParaRPr lang="en-US" sz="1400" b="1" dirty="0">
              <a:solidFill>
                <a:schemeClr val="bg1"/>
              </a:solidFill>
              <a:latin typeface="Cambria" panose="02040503050406030204" pitchFamily="18" charset="0"/>
            </a:endParaRPr>
          </a:p>
        </p:txBody>
      </p:sp>
      <p:sp>
        <p:nvSpPr>
          <p:cNvPr id="42" name="Right Brace 41">
            <a:extLst>
              <a:ext uri="{FF2B5EF4-FFF2-40B4-BE49-F238E27FC236}">
                <a16:creationId xmlns:a16="http://schemas.microsoft.com/office/drawing/2014/main" id="{87511C67-B3DC-B460-DEC3-B1EB95455B9A}"/>
              </a:ext>
            </a:extLst>
          </p:cNvPr>
          <p:cNvSpPr/>
          <p:nvPr/>
        </p:nvSpPr>
        <p:spPr>
          <a:xfrm rot="5400000">
            <a:off x="8577459" y="566454"/>
            <a:ext cx="424208" cy="1029384"/>
          </a:xfrm>
          <a:prstGeom prst="rightBrac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1F2198B4-BFC6-82E5-A13F-5FCEDE2D308C}"/>
              </a:ext>
            </a:extLst>
          </p:cNvPr>
          <p:cNvSpPr txBox="1"/>
          <p:nvPr/>
        </p:nvSpPr>
        <p:spPr>
          <a:xfrm>
            <a:off x="8216398" y="1243417"/>
            <a:ext cx="1460718"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Namespace</a:t>
            </a:r>
            <a:endParaRPr lang="en-US" sz="1400" b="1" dirty="0">
              <a:solidFill>
                <a:schemeClr val="bg1"/>
              </a:solidFill>
              <a:latin typeface="Cambria" panose="02040503050406030204" pitchFamily="18" charset="0"/>
            </a:endParaRPr>
          </a:p>
        </p:txBody>
      </p:sp>
      <p:sp>
        <p:nvSpPr>
          <p:cNvPr id="4" name="Right Brace 3">
            <a:extLst>
              <a:ext uri="{FF2B5EF4-FFF2-40B4-BE49-F238E27FC236}">
                <a16:creationId xmlns:a16="http://schemas.microsoft.com/office/drawing/2014/main" id="{24A4BBE8-D02A-EEDD-1D91-AF6EBAFCF9B7}"/>
              </a:ext>
            </a:extLst>
          </p:cNvPr>
          <p:cNvSpPr/>
          <p:nvPr/>
        </p:nvSpPr>
        <p:spPr>
          <a:xfrm rot="5400000">
            <a:off x="7249736" y="477347"/>
            <a:ext cx="424208" cy="1328129"/>
          </a:xfrm>
          <a:prstGeom prst="rightBrac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E083E380-0FA6-7D05-7453-E29224B31597}"/>
              </a:ext>
            </a:extLst>
          </p:cNvPr>
          <p:cNvSpPr txBox="1"/>
          <p:nvPr/>
        </p:nvSpPr>
        <p:spPr>
          <a:xfrm>
            <a:off x="6790156" y="1307337"/>
            <a:ext cx="1453114"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Service Name</a:t>
            </a:r>
            <a:endParaRPr lang="en-US" sz="1400" b="1" dirty="0">
              <a:solidFill>
                <a:schemeClr val="bg1"/>
              </a:solidFill>
              <a:latin typeface="Cambria" panose="02040503050406030204" pitchFamily="18" charset="0"/>
            </a:endParaRPr>
          </a:p>
        </p:txBody>
      </p:sp>
      <p:sp>
        <p:nvSpPr>
          <p:cNvPr id="6" name="Rounded Rectangle 5">
            <a:extLst>
              <a:ext uri="{FF2B5EF4-FFF2-40B4-BE49-F238E27FC236}">
                <a16:creationId xmlns:a16="http://schemas.microsoft.com/office/drawing/2014/main" id="{27F849CD-AF74-CBB0-B7F9-CE505139A41B}"/>
              </a:ext>
            </a:extLst>
          </p:cNvPr>
          <p:cNvSpPr/>
          <p:nvPr/>
        </p:nvSpPr>
        <p:spPr>
          <a:xfrm>
            <a:off x="4528573" y="3464489"/>
            <a:ext cx="7492595" cy="230979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800" b="0" dirty="0">
                <a:solidFill>
                  <a:schemeClr val="bg1"/>
                </a:solidFill>
                <a:latin typeface="Cambria" panose="02040503050406030204" pitchFamily="18" charset="0"/>
              </a:rPr>
              <a:t> </a:t>
            </a:r>
            <a:endParaRPr lang="en-US" dirty="0"/>
          </a:p>
        </p:txBody>
      </p:sp>
      <p:pic>
        <p:nvPicPr>
          <p:cNvPr id="7" name="Picture 2">
            <a:extLst>
              <a:ext uri="{FF2B5EF4-FFF2-40B4-BE49-F238E27FC236}">
                <a16:creationId xmlns:a16="http://schemas.microsoft.com/office/drawing/2014/main" id="{71F7B8B4-3222-57F3-F2A8-5C4C95D10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744" y="5304248"/>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618280-B61B-A15F-E09E-B913992B6BCB}"/>
              </a:ext>
            </a:extLst>
          </p:cNvPr>
          <p:cNvSpPr txBox="1"/>
          <p:nvPr/>
        </p:nvSpPr>
        <p:spPr>
          <a:xfrm>
            <a:off x="7702611" y="5324841"/>
            <a:ext cx="2083058"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Kubernetes Cluster</a:t>
            </a:r>
            <a:endParaRPr lang="en-US" sz="1400" b="1" dirty="0">
              <a:solidFill>
                <a:schemeClr val="bg1"/>
              </a:solidFill>
              <a:latin typeface="Cambria" panose="02040503050406030204" pitchFamily="18" charset="0"/>
            </a:endParaRPr>
          </a:p>
        </p:txBody>
      </p:sp>
      <p:sp>
        <p:nvSpPr>
          <p:cNvPr id="9" name="Rectangle: Rounded Corners 337">
            <a:extLst>
              <a:ext uri="{FF2B5EF4-FFF2-40B4-BE49-F238E27FC236}">
                <a16:creationId xmlns:a16="http://schemas.microsoft.com/office/drawing/2014/main" id="{DC24E28B-EBC3-06A5-C85B-14E5E29367B1}"/>
              </a:ext>
            </a:extLst>
          </p:cNvPr>
          <p:cNvSpPr/>
          <p:nvPr/>
        </p:nvSpPr>
        <p:spPr bwMode="auto">
          <a:xfrm flipV="1">
            <a:off x="5378514" y="4010625"/>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 name="Picture 9">
            <a:extLst>
              <a:ext uri="{FF2B5EF4-FFF2-40B4-BE49-F238E27FC236}">
                <a16:creationId xmlns:a16="http://schemas.microsoft.com/office/drawing/2014/main" id="{4F5AF789-DCD4-36B0-6C74-32131A538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315" y="4239751"/>
            <a:ext cx="486180" cy="559843"/>
          </a:xfrm>
          <a:prstGeom prst="rect">
            <a:avLst/>
          </a:prstGeom>
        </p:spPr>
      </p:pic>
      <p:sp>
        <p:nvSpPr>
          <p:cNvPr id="11" name="Rectangle: Rounded Corners 337">
            <a:extLst>
              <a:ext uri="{FF2B5EF4-FFF2-40B4-BE49-F238E27FC236}">
                <a16:creationId xmlns:a16="http://schemas.microsoft.com/office/drawing/2014/main" id="{95509F9F-B923-9261-BC00-5C31632C3F35}"/>
              </a:ext>
            </a:extLst>
          </p:cNvPr>
          <p:cNvSpPr/>
          <p:nvPr/>
        </p:nvSpPr>
        <p:spPr bwMode="auto">
          <a:xfrm flipV="1">
            <a:off x="10053668" y="4010622"/>
            <a:ext cx="1273579" cy="101808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E0590A81-8529-6E1B-B612-295EB7F45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274" y="4249228"/>
            <a:ext cx="486180" cy="559843"/>
          </a:xfrm>
          <a:prstGeom prst="rect">
            <a:avLst/>
          </a:prstGeom>
        </p:spPr>
      </p:pic>
      <p:sp>
        <p:nvSpPr>
          <p:cNvPr id="13" name="TextBox 12">
            <a:extLst>
              <a:ext uri="{FF2B5EF4-FFF2-40B4-BE49-F238E27FC236}">
                <a16:creationId xmlns:a16="http://schemas.microsoft.com/office/drawing/2014/main" id="{F7573CB0-DC78-4FA4-E92B-E6F45F89BAE7}"/>
              </a:ext>
            </a:extLst>
          </p:cNvPr>
          <p:cNvSpPr txBox="1"/>
          <p:nvPr/>
        </p:nvSpPr>
        <p:spPr>
          <a:xfrm>
            <a:off x="5301499" y="5064274"/>
            <a:ext cx="1469119"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  Frontend-UI</a:t>
            </a:r>
            <a:endParaRPr lang="en-US" sz="1400" b="1"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492E0BC9-BEED-DE18-6D3F-031D7E653AB9}"/>
              </a:ext>
            </a:extLst>
          </p:cNvPr>
          <p:cNvSpPr txBox="1"/>
          <p:nvPr/>
        </p:nvSpPr>
        <p:spPr>
          <a:xfrm>
            <a:off x="10053668" y="5188952"/>
            <a:ext cx="1379159"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  Backend-DB</a:t>
            </a:r>
            <a:endParaRPr lang="en-US" sz="1400" b="1" dirty="0">
              <a:solidFill>
                <a:schemeClr val="bg1"/>
              </a:solidFill>
              <a:latin typeface="Cambria" panose="02040503050406030204" pitchFamily="18" charset="0"/>
            </a:endParaRPr>
          </a:p>
        </p:txBody>
      </p:sp>
      <p:cxnSp>
        <p:nvCxnSpPr>
          <p:cNvPr id="16" name="Straight Arrow Connector 15">
            <a:extLst>
              <a:ext uri="{FF2B5EF4-FFF2-40B4-BE49-F238E27FC236}">
                <a16:creationId xmlns:a16="http://schemas.microsoft.com/office/drawing/2014/main" id="{612C3786-280F-ED05-EA18-D3E8C27E2652}"/>
              </a:ext>
            </a:extLst>
          </p:cNvPr>
          <p:cNvCxnSpPr/>
          <p:nvPr/>
        </p:nvCxnSpPr>
        <p:spPr>
          <a:xfrm>
            <a:off x="6550295" y="4529149"/>
            <a:ext cx="3484257"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7CD4E0C3-2175-E301-FC14-4E9AE3336A5E}"/>
              </a:ext>
            </a:extLst>
          </p:cNvPr>
          <p:cNvSpPr txBox="1"/>
          <p:nvPr/>
        </p:nvSpPr>
        <p:spPr>
          <a:xfrm>
            <a:off x="6631351" y="4239751"/>
            <a:ext cx="3209683" cy="261610"/>
          </a:xfrm>
          <a:prstGeom prst="rect">
            <a:avLst/>
          </a:prstGeom>
          <a:noFill/>
        </p:spPr>
        <p:txBody>
          <a:bodyPr wrap="square">
            <a:spAutoFit/>
          </a:bodyPr>
          <a:lstStyle/>
          <a:p>
            <a:r>
              <a:rPr lang="en-US" sz="1050" b="0" dirty="0">
                <a:solidFill>
                  <a:schemeClr val="bg1"/>
                </a:solidFill>
                <a:latin typeface="Cambria" panose="02040503050406030204" pitchFamily="18" charset="0"/>
              </a:rPr>
              <a:t>mysql.connect(“db-service.backend.</a:t>
            </a:r>
            <a:r>
              <a:rPr lang="en-US" sz="1050" dirty="0">
                <a:solidFill>
                  <a:schemeClr val="bg1"/>
                </a:solidFill>
                <a:latin typeface="Cambria" panose="02040503050406030204" pitchFamily="18" charset="0"/>
              </a:rPr>
              <a:t>s</a:t>
            </a:r>
            <a:r>
              <a:rPr lang="en-US" sz="1050" b="0" dirty="0">
                <a:solidFill>
                  <a:schemeClr val="bg1"/>
                </a:solidFill>
                <a:latin typeface="Cambria" panose="02040503050406030204" pitchFamily="18" charset="0"/>
              </a:rPr>
              <a:t>vc.cluster.local)</a:t>
            </a:r>
          </a:p>
        </p:txBody>
      </p:sp>
    </p:spTree>
    <p:extLst>
      <p:ext uri="{BB962C8B-B14F-4D97-AF65-F5344CB8AC3E}">
        <p14:creationId xmlns:p14="http://schemas.microsoft.com/office/powerpoint/2010/main" val="13484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8" y="67993"/>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78891" y="3611195"/>
            <a:ext cx="11713607" cy="301859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600" b="1" dirty="0">
                <a:solidFill>
                  <a:schemeClr val="tx1"/>
                </a:solidFill>
                <a:latin typeface="Cambria" panose="02040503050406030204" pitchFamily="18" charset="0"/>
              </a:rPr>
              <a:t>Namespace: Marketing</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get pods -n marketing</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exec -it employee-producer-marketing -n marketing bash</a:t>
            </a:r>
          </a:p>
          <a:p>
            <a:r>
              <a:rPr lang="en-US" sz="1600" dirty="0" err="1">
                <a:solidFill>
                  <a:schemeClr val="tx1"/>
                </a:solidFill>
                <a:latin typeface="Cambria" panose="02040503050406030204" pitchFamily="18" charset="0"/>
              </a:rPr>
              <a:t>root@employee-producer-marketing</a:t>
            </a:r>
            <a:r>
              <a:rPr lang="en-US" sz="1600" dirty="0">
                <a:solidFill>
                  <a:schemeClr val="tx1"/>
                </a:solidFill>
                <a:latin typeface="Cambria" panose="02040503050406030204" pitchFamily="18" charset="0"/>
              </a:rPr>
              <a:t>:/# &lt;run below command&gt;</a:t>
            </a:r>
          </a:p>
          <a:p>
            <a:r>
              <a:rPr lang="en-US" sz="1600" dirty="0">
                <a:solidFill>
                  <a:schemeClr val="tx1"/>
                </a:solidFill>
                <a:latin typeface="Cambria" panose="02040503050406030204" pitchFamily="18" charset="0"/>
              </a:rPr>
              <a:t>curl </a:t>
            </a:r>
            <a:r>
              <a:rPr lang="en-US" sz="1600" dirty="0">
                <a:solidFill>
                  <a:schemeClr val="tx1"/>
                </a:solidFill>
                <a:latin typeface="Cambria" panose="02040503050406030204" pitchFamily="18" charset="0"/>
                <a:hlinkClick r:id="rId3"/>
              </a:rPr>
              <a:t>http://service-cert-pod.sales.svc.cluster.local:9000/empcertifications</a:t>
            </a:r>
            <a:endParaRPr lang="en-US" sz="1600" dirty="0">
              <a:solidFill>
                <a:schemeClr val="tx1"/>
              </a:solidFill>
              <a:latin typeface="Cambria" panose="02040503050406030204" pitchFamily="18" charset="0"/>
            </a:endParaRPr>
          </a:p>
          <a:p>
            <a:endParaRPr lang="en-US" sz="1600" dirty="0">
              <a:solidFill>
                <a:schemeClr val="tx1"/>
              </a:solidFill>
              <a:latin typeface="Cambria" panose="02040503050406030204" pitchFamily="18" charset="0"/>
            </a:endParaRPr>
          </a:p>
          <a:p>
            <a:r>
              <a:rPr lang="en-US" sz="1600" b="1" dirty="0">
                <a:solidFill>
                  <a:schemeClr val="tx1"/>
                </a:solidFill>
                <a:latin typeface="Cambria" panose="02040503050406030204" pitchFamily="18" charset="0"/>
              </a:rPr>
              <a:t>Namespace: Sales</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get pods -n sales</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exec -it employee-cert-pod -n sales bash</a:t>
            </a:r>
          </a:p>
          <a:p>
            <a:r>
              <a:rPr lang="en-US" sz="1600" dirty="0" err="1">
                <a:solidFill>
                  <a:schemeClr val="tx1"/>
                </a:solidFill>
                <a:latin typeface="Cambria" panose="02040503050406030204" pitchFamily="18" charset="0"/>
              </a:rPr>
              <a:t>root@employee-cert-pod</a:t>
            </a:r>
            <a:r>
              <a:rPr lang="en-US" sz="1600" dirty="0">
                <a:solidFill>
                  <a:schemeClr val="tx1"/>
                </a:solidFill>
                <a:latin typeface="Cambria" panose="02040503050406030204" pitchFamily="18" charset="0"/>
              </a:rPr>
              <a:t>:/# &lt;run below command&gt;</a:t>
            </a:r>
          </a:p>
          <a:p>
            <a:r>
              <a:rPr lang="en-US" sz="1600" dirty="0">
                <a:solidFill>
                  <a:schemeClr val="tx1"/>
                </a:solidFill>
                <a:latin typeface="Cambria" panose="02040503050406030204" pitchFamily="18" charset="0"/>
              </a:rPr>
              <a:t>curl </a:t>
            </a:r>
            <a:r>
              <a:rPr lang="en-US" sz="1600" dirty="0">
                <a:solidFill>
                  <a:schemeClr val="tx1"/>
                </a:solidFill>
                <a:latin typeface="Cambria" panose="02040503050406030204" pitchFamily="18" charset="0"/>
                <a:hlinkClick r:id="rId4"/>
              </a:rPr>
              <a:t>http://service-employee-producer-pod.marketing.svc.cluster.local:8000/employee</a:t>
            </a:r>
            <a:endParaRPr lang="en-US" sz="1600" dirty="0">
              <a:solidFill>
                <a:schemeClr val="tx1"/>
              </a:solidFill>
              <a:latin typeface="Cambria" panose="02040503050406030204" pitchFamily="18" charset="0"/>
            </a:endParaRPr>
          </a:p>
          <a:p>
            <a:endParaRPr lang="en-US" sz="1600" dirty="0">
              <a:solidFill>
                <a:schemeClr val="tx1"/>
              </a:solidFill>
              <a:latin typeface="Cambria" panose="02040503050406030204" pitchFamily="18" charset="0"/>
            </a:endParaRPr>
          </a:p>
          <a:p>
            <a:pPr marL="0" marR="0" lvl="0" indent="0"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chemeClr val="tx1"/>
              </a:solidFill>
              <a:effectLst/>
              <a:uLnTx/>
              <a:uFillTx/>
              <a:latin typeface="Segoe UI"/>
              <a:ea typeface="+mn-ea"/>
              <a:cs typeface="Segoe UI" pitchFamily="34" charset="0"/>
            </a:endParaRPr>
          </a:p>
        </p:txBody>
      </p:sp>
      <p:sp>
        <p:nvSpPr>
          <p:cNvPr id="4" name="Rectangle: Rounded Corners 114">
            <a:extLst>
              <a:ext uri="{FF2B5EF4-FFF2-40B4-BE49-F238E27FC236}">
                <a16:creationId xmlns:a16="http://schemas.microsoft.com/office/drawing/2014/main" id="{18607BAA-4237-CDD5-7C8B-1270C65C5572}"/>
              </a:ext>
            </a:extLst>
          </p:cNvPr>
          <p:cNvSpPr/>
          <p:nvPr/>
        </p:nvSpPr>
        <p:spPr bwMode="auto">
          <a:xfrm>
            <a:off x="170832" y="891579"/>
            <a:ext cx="11713607" cy="253742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39927" y="250188"/>
            <a:ext cx="589566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kumimoji="0" lang="en-US" sz="18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Service Discovery Lab:</a:t>
            </a:r>
            <a:endParaRPr kumimoji="0" lang="en-US" sz="18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  </a:t>
            </a:r>
            <a:endParaRPr kumimoji="0" lang="en-US" sz="18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endParaRPr>
          </a:p>
        </p:txBody>
      </p:sp>
      <p:sp>
        <p:nvSpPr>
          <p:cNvPr id="6" name="Rounded Rectangle 5">
            <a:extLst>
              <a:ext uri="{FF2B5EF4-FFF2-40B4-BE49-F238E27FC236}">
                <a16:creationId xmlns:a16="http://schemas.microsoft.com/office/drawing/2014/main" id="{02FC6C59-FAAE-5AE7-DFA3-B31C67C5938A}"/>
              </a:ext>
            </a:extLst>
          </p:cNvPr>
          <p:cNvSpPr/>
          <p:nvPr/>
        </p:nvSpPr>
        <p:spPr>
          <a:xfrm>
            <a:off x="1413498" y="1032984"/>
            <a:ext cx="9634193" cy="230979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800" b="0" dirty="0">
                <a:solidFill>
                  <a:schemeClr val="bg1"/>
                </a:solidFill>
                <a:latin typeface="Cambria" panose="02040503050406030204" pitchFamily="18" charset="0"/>
              </a:rPr>
              <a:t> </a:t>
            </a:r>
            <a:endParaRPr lang="en-US" dirty="0"/>
          </a:p>
        </p:txBody>
      </p:sp>
      <p:pic>
        <p:nvPicPr>
          <p:cNvPr id="7" name="Picture 2">
            <a:extLst>
              <a:ext uri="{FF2B5EF4-FFF2-40B4-BE49-F238E27FC236}">
                <a16:creationId xmlns:a16="http://schemas.microsoft.com/office/drawing/2014/main" id="{6766B533-5943-3F81-B4AE-B1E2F4BC2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465" y="2731338"/>
            <a:ext cx="424208" cy="411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6A22306-6F96-09CD-7CFA-3943AD48BCED}"/>
              </a:ext>
            </a:extLst>
          </p:cNvPr>
          <p:cNvSpPr txBox="1"/>
          <p:nvPr/>
        </p:nvSpPr>
        <p:spPr>
          <a:xfrm>
            <a:off x="5763332" y="2751931"/>
            <a:ext cx="2083058" cy="307777"/>
          </a:xfrm>
          <a:prstGeom prst="rect">
            <a:avLst/>
          </a:prstGeom>
          <a:noFill/>
        </p:spPr>
        <p:txBody>
          <a:bodyPr wrap="square">
            <a:spAutoFit/>
          </a:bodyPr>
          <a:lstStyle/>
          <a:p>
            <a:r>
              <a:rPr lang="en-US" sz="1400" b="1" dirty="0">
                <a:solidFill>
                  <a:schemeClr val="bg1"/>
                </a:solidFill>
                <a:latin typeface="Cambria" panose="02040503050406030204" pitchFamily="18" charset="0"/>
                <a:cs typeface="Segoe UI Light" panose="020B0502040204020203" pitchFamily="34" charset="0"/>
              </a:rPr>
              <a:t>Kubernetes Cluster</a:t>
            </a:r>
            <a:endParaRPr lang="en-US" sz="1400" b="1" dirty="0">
              <a:solidFill>
                <a:schemeClr val="bg1"/>
              </a:solidFill>
              <a:latin typeface="Cambria" panose="02040503050406030204" pitchFamily="18" charset="0"/>
            </a:endParaRPr>
          </a:p>
        </p:txBody>
      </p:sp>
      <p:sp>
        <p:nvSpPr>
          <p:cNvPr id="9" name="Rectangle: Rounded Corners 337">
            <a:extLst>
              <a:ext uri="{FF2B5EF4-FFF2-40B4-BE49-F238E27FC236}">
                <a16:creationId xmlns:a16="http://schemas.microsoft.com/office/drawing/2014/main" id="{DEA4384C-7CD4-CC76-2938-DF726AEE9E76}"/>
              </a:ext>
            </a:extLst>
          </p:cNvPr>
          <p:cNvSpPr/>
          <p:nvPr/>
        </p:nvSpPr>
        <p:spPr bwMode="auto">
          <a:xfrm flipV="1">
            <a:off x="2406432" y="1437712"/>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 name="Picture 9">
            <a:extLst>
              <a:ext uri="{FF2B5EF4-FFF2-40B4-BE49-F238E27FC236}">
                <a16:creationId xmlns:a16="http://schemas.microsoft.com/office/drawing/2014/main" id="{2DEDE855-C2CD-7F8E-CDE0-CC4E26229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9233" y="1666838"/>
            <a:ext cx="486180" cy="559843"/>
          </a:xfrm>
          <a:prstGeom prst="rect">
            <a:avLst/>
          </a:prstGeom>
        </p:spPr>
      </p:pic>
      <p:sp>
        <p:nvSpPr>
          <p:cNvPr id="11" name="Rectangle: Rounded Corners 337">
            <a:extLst>
              <a:ext uri="{FF2B5EF4-FFF2-40B4-BE49-F238E27FC236}">
                <a16:creationId xmlns:a16="http://schemas.microsoft.com/office/drawing/2014/main" id="{BEEDFCAB-91FC-BD0D-8272-3E68E2672DF8}"/>
              </a:ext>
            </a:extLst>
          </p:cNvPr>
          <p:cNvSpPr/>
          <p:nvPr/>
        </p:nvSpPr>
        <p:spPr bwMode="auto">
          <a:xfrm flipV="1">
            <a:off x="9098694" y="1437712"/>
            <a:ext cx="1273579" cy="101808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5CBC2984-2279-EE27-CC25-A630A7368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307" y="1676317"/>
            <a:ext cx="486180" cy="559843"/>
          </a:xfrm>
          <a:prstGeom prst="rect">
            <a:avLst/>
          </a:prstGeom>
        </p:spPr>
      </p:pic>
      <p:sp>
        <p:nvSpPr>
          <p:cNvPr id="13" name="TextBox 12">
            <a:extLst>
              <a:ext uri="{FF2B5EF4-FFF2-40B4-BE49-F238E27FC236}">
                <a16:creationId xmlns:a16="http://schemas.microsoft.com/office/drawing/2014/main" id="{98F9AA9E-F8DD-F835-C092-F088C10A79C6}"/>
              </a:ext>
            </a:extLst>
          </p:cNvPr>
          <p:cNvSpPr txBox="1"/>
          <p:nvPr/>
        </p:nvSpPr>
        <p:spPr>
          <a:xfrm>
            <a:off x="2032639" y="2472414"/>
            <a:ext cx="2187584" cy="261610"/>
          </a:xfrm>
          <a:prstGeom prst="rect">
            <a:avLst/>
          </a:prstGeom>
          <a:noFill/>
        </p:spPr>
        <p:txBody>
          <a:bodyPr wrap="square">
            <a:spAutoFit/>
          </a:bodyPr>
          <a:lstStyle/>
          <a:p>
            <a:r>
              <a:rPr lang="en-US" sz="1100" b="1" dirty="0">
                <a:solidFill>
                  <a:schemeClr val="bg1"/>
                </a:solidFill>
                <a:latin typeface="Cambria" panose="02040503050406030204" pitchFamily="18" charset="0"/>
                <a:cs typeface="Segoe UI Light" panose="020B0502040204020203" pitchFamily="34" charset="0"/>
              </a:rPr>
              <a:t>NS: Marketing – Employee Pod</a:t>
            </a:r>
            <a:endParaRPr lang="en-US" sz="1100" b="1" dirty="0">
              <a:solidFill>
                <a:schemeClr val="bg1"/>
              </a:solidFill>
              <a:latin typeface="Cambria" panose="02040503050406030204" pitchFamily="18" charset="0"/>
            </a:endParaRPr>
          </a:p>
        </p:txBody>
      </p:sp>
      <p:sp>
        <p:nvSpPr>
          <p:cNvPr id="16" name="TextBox 15">
            <a:extLst>
              <a:ext uri="{FF2B5EF4-FFF2-40B4-BE49-F238E27FC236}">
                <a16:creationId xmlns:a16="http://schemas.microsoft.com/office/drawing/2014/main" id="{7E0B5CE6-B1F3-CB83-6BDC-6A0C9BA842B6}"/>
              </a:ext>
            </a:extLst>
          </p:cNvPr>
          <p:cNvSpPr txBox="1"/>
          <p:nvPr/>
        </p:nvSpPr>
        <p:spPr>
          <a:xfrm>
            <a:off x="3626336" y="1674016"/>
            <a:ext cx="5677920" cy="230832"/>
          </a:xfrm>
          <a:prstGeom prst="rect">
            <a:avLst/>
          </a:prstGeom>
          <a:noFill/>
        </p:spPr>
        <p:txBody>
          <a:bodyPr wrap="square">
            <a:spAutoFit/>
          </a:bodyPr>
          <a:lstStyle/>
          <a:p>
            <a:r>
              <a:rPr lang="en-US" sz="900" b="0" dirty="0">
                <a:solidFill>
                  <a:schemeClr val="bg1"/>
                </a:solidFill>
                <a:effectLst/>
                <a:latin typeface="Courier New" panose="02070309020205020404" pitchFamily="49" charset="0"/>
              </a:rPr>
              <a:t>curl http://service-cert-pod.sales.svc.cluster.local:9000/</a:t>
            </a:r>
            <a:r>
              <a:rPr lang="en-US" sz="900" b="0" dirty="0" err="1">
                <a:solidFill>
                  <a:schemeClr val="bg1"/>
                </a:solidFill>
                <a:effectLst/>
                <a:latin typeface="Courier New" panose="02070309020205020404" pitchFamily="49" charset="0"/>
              </a:rPr>
              <a:t>empcertifications</a:t>
            </a:r>
            <a:endParaRPr lang="en-US" sz="900" b="0" dirty="0">
              <a:solidFill>
                <a:schemeClr val="bg1"/>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E89FC69E-8B28-8893-643E-2801FA4C7FF2}"/>
              </a:ext>
            </a:extLst>
          </p:cNvPr>
          <p:cNvSpPr txBox="1"/>
          <p:nvPr/>
        </p:nvSpPr>
        <p:spPr>
          <a:xfrm>
            <a:off x="8793174" y="2517818"/>
            <a:ext cx="2187584" cy="261610"/>
          </a:xfrm>
          <a:prstGeom prst="rect">
            <a:avLst/>
          </a:prstGeom>
          <a:noFill/>
        </p:spPr>
        <p:txBody>
          <a:bodyPr wrap="square">
            <a:spAutoFit/>
          </a:bodyPr>
          <a:lstStyle/>
          <a:p>
            <a:r>
              <a:rPr lang="en-US" sz="1100" b="1" dirty="0">
                <a:solidFill>
                  <a:schemeClr val="bg1"/>
                </a:solidFill>
                <a:latin typeface="Cambria" panose="02040503050406030204" pitchFamily="18" charset="0"/>
                <a:cs typeface="Segoe UI Light" panose="020B0502040204020203" pitchFamily="34" charset="0"/>
              </a:rPr>
              <a:t> NS: Sales – Employee Cert Pod</a:t>
            </a:r>
            <a:endParaRPr lang="en-US" sz="1100" b="1" dirty="0">
              <a:solidFill>
                <a:schemeClr val="bg1"/>
              </a:solidFill>
              <a:latin typeface="Cambria" panose="02040503050406030204" pitchFamily="18" charset="0"/>
            </a:endParaRPr>
          </a:p>
        </p:txBody>
      </p:sp>
      <p:cxnSp>
        <p:nvCxnSpPr>
          <p:cNvPr id="27" name="Straight Arrow Connector 26">
            <a:extLst>
              <a:ext uri="{FF2B5EF4-FFF2-40B4-BE49-F238E27FC236}">
                <a16:creationId xmlns:a16="http://schemas.microsoft.com/office/drawing/2014/main" id="{7B4FD5AA-A951-6D7A-4FDC-20D9BC0414E1}"/>
              </a:ext>
            </a:extLst>
          </p:cNvPr>
          <p:cNvCxnSpPr>
            <a:cxnSpLocks/>
          </p:cNvCxnSpPr>
          <p:nvPr/>
        </p:nvCxnSpPr>
        <p:spPr>
          <a:xfrm>
            <a:off x="3711176" y="1956238"/>
            <a:ext cx="52160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AFEB40E5-55CA-DFBB-EE9D-D85CF3332E2A}"/>
              </a:ext>
            </a:extLst>
          </p:cNvPr>
          <p:cNvCxnSpPr>
            <a:cxnSpLocks/>
          </p:cNvCxnSpPr>
          <p:nvPr/>
        </p:nvCxnSpPr>
        <p:spPr>
          <a:xfrm flipH="1">
            <a:off x="3711176" y="2160289"/>
            <a:ext cx="52160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TextBox 34">
            <a:extLst>
              <a:ext uri="{FF2B5EF4-FFF2-40B4-BE49-F238E27FC236}">
                <a16:creationId xmlns:a16="http://schemas.microsoft.com/office/drawing/2014/main" id="{FFF130B0-DD34-280E-C660-449117896F6B}"/>
              </a:ext>
            </a:extLst>
          </p:cNvPr>
          <p:cNvSpPr txBox="1"/>
          <p:nvPr/>
        </p:nvSpPr>
        <p:spPr>
          <a:xfrm>
            <a:off x="3630093" y="2194367"/>
            <a:ext cx="6065458" cy="338554"/>
          </a:xfrm>
          <a:prstGeom prst="rect">
            <a:avLst/>
          </a:prstGeom>
          <a:noFill/>
        </p:spPr>
        <p:txBody>
          <a:bodyPr wrap="square">
            <a:spAutoFit/>
          </a:bodyPr>
          <a:lstStyle/>
          <a:p>
            <a:r>
              <a:rPr lang="en-US" sz="800" b="0" dirty="0">
                <a:solidFill>
                  <a:schemeClr val="bg1"/>
                </a:solidFill>
                <a:effectLst/>
                <a:latin typeface="Courier New" panose="02070309020205020404" pitchFamily="49" charset="0"/>
              </a:rPr>
              <a:t>curl http://service-employee-producer-pod.marketing.svc.cluster.local:8000/employee</a:t>
            </a:r>
          </a:p>
          <a:p>
            <a:endParaRPr lang="en-US" sz="800" b="0" dirty="0">
              <a:solidFill>
                <a:schemeClr val="bg1"/>
              </a:solidFill>
              <a:effectLst/>
              <a:latin typeface="Courier New" panose="02070309020205020404" pitchFamily="49" charset="0"/>
            </a:endParaRPr>
          </a:p>
        </p:txBody>
      </p:sp>
    </p:spTree>
    <p:extLst>
      <p:ext uri="{BB962C8B-B14F-4D97-AF65-F5344CB8AC3E}">
        <p14:creationId xmlns:p14="http://schemas.microsoft.com/office/powerpoint/2010/main" val="2122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19616" y="973"/>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81552" y="188398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2906813"/>
            <a:ext cx="67587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143895" y="2486464"/>
            <a:ext cx="4175721" cy="830997"/>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Kubernetes Core Concepts </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eaLnBrk="0" fontAlgn="base" hangingPunct="0">
              <a:spcBef>
                <a:spcPct val="0"/>
              </a:spcBef>
              <a:spcAft>
                <a:spcPct val="0"/>
              </a:spcAft>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 name="Rectangle 1">
            <a:extLst>
              <a:ext uri="{FF2B5EF4-FFF2-40B4-BE49-F238E27FC236}">
                <a16:creationId xmlns:a16="http://schemas.microsoft.com/office/drawing/2014/main" id="{9B48F9F9-4F82-EE77-28D3-D12799887432}"/>
              </a:ext>
            </a:extLst>
          </p:cNvPr>
          <p:cNvSpPr>
            <a:spLocks noChangeArrowheads="1"/>
          </p:cNvSpPr>
          <p:nvPr/>
        </p:nvSpPr>
        <p:spPr bwMode="auto">
          <a:xfrm>
            <a:off x="5278017" y="3040407"/>
            <a:ext cx="675878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indent="-342900">
              <a:buFont typeface="Wingdings" pitchFamily="2" charset="2"/>
              <a:buChar char="v"/>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Resources – Requests &amp; Limits</a:t>
            </a: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631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98116" y="1654902"/>
            <a:ext cx="11364498" cy="30469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Wingdings" pitchFamily="2" charset="2"/>
              <a:buChar char="Ø"/>
            </a:pPr>
            <a:r>
              <a:rPr lang="en-US" sz="1800" b="0" dirty="0">
                <a:solidFill>
                  <a:schemeClr val="accent1"/>
                </a:solidFill>
                <a:latin typeface="Cambria" panose="02040503050406030204" pitchFamily="18" charset="0"/>
              </a:rPr>
              <a:t>Whenever a Pod created on a Node, it consume resources like Memory, CPU and Disk Storage on the Node. </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r>
              <a:rPr lang="en-US" sz="1800" b="0" dirty="0">
                <a:solidFill>
                  <a:schemeClr val="accent1"/>
                </a:solidFill>
                <a:latin typeface="Cambria" panose="02040503050406030204" pitchFamily="18" charset="0"/>
              </a:rPr>
              <a:t> Kubernetes Scheduler decide, which node the Pods needs to be created.</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r>
              <a:rPr lang="en-US" sz="1800" b="0" dirty="0">
                <a:solidFill>
                  <a:schemeClr val="accent1"/>
                </a:solidFill>
                <a:latin typeface="Cambria" panose="02040503050406030204" pitchFamily="18" charset="0"/>
              </a:rPr>
              <a:t> The Scheduler takes into consideration the number of resources required by a Pod and those available on the Nodes</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r>
              <a:rPr lang="en-US" sz="1800" b="0" dirty="0">
                <a:solidFill>
                  <a:schemeClr val="accent1"/>
                </a:solidFill>
                <a:latin typeface="Cambria" panose="02040503050406030204" pitchFamily="18" charset="0"/>
              </a:rPr>
              <a:t> If Node don't have a sufficient Memory and CPU, the Scheduler don't create a Pod on that particular Node. </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r>
              <a:rPr lang="en-US" sz="1800" b="0" dirty="0">
                <a:solidFill>
                  <a:schemeClr val="accent1"/>
                </a:solidFill>
                <a:latin typeface="Cambria" panose="02040503050406030204" pitchFamily="18" charset="0"/>
              </a:rPr>
              <a:t> Incase if no Node have enough resources, the Kubernetes hold back scheduling the Pods. </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endParaRPr kumimoji="0" lang="en-US" sz="1800" b="0" i="0" u="none" strike="noStrike" kern="1200" cap="none" spc="0" normalizeH="0" baseline="0" noProof="0" dirty="0">
              <a:ln w="3175">
                <a:noFill/>
              </a:ln>
              <a:solidFill>
                <a:schemeClr val="accent1"/>
              </a:solidFill>
              <a:effectLst/>
              <a:uLnTx/>
              <a:uFillTx/>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1600" dirty="0">
                <a:solidFill>
                  <a:schemeClr val="accent1"/>
                </a:solidFill>
                <a:latin typeface="Cambria" panose="02040503050406030204" pitchFamily="18" charset="0"/>
                <a:ea typeface="Times New Roman" panose="02020603050405020304" pitchFamily="18" charset="0"/>
              </a:rPr>
              <a:t>Resources – Requests &amp; Limits</a:t>
            </a:r>
            <a:r>
              <a:rPr kumimoji="0" lang="en-US" altLang="en-US" sz="1600" b="0" i="0" u="none" strike="noStrike" cap="none" normalizeH="0" baseline="0" dirty="0">
                <a:ln>
                  <a:noFill/>
                </a:ln>
                <a:solidFill>
                  <a:schemeClr val="accent1"/>
                </a:solidFill>
                <a:effectLst/>
                <a:latin typeface="Cambria" panose="02040503050406030204" pitchFamily="18" charset="0"/>
                <a:ea typeface="Times New Roman" panose="02020603050405020304" pitchFamily="18" charset="0"/>
              </a:rPr>
              <a:t>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Tree>
    <p:extLst>
      <p:ext uri="{BB962C8B-B14F-4D97-AF65-F5344CB8AC3E}">
        <p14:creationId xmlns:p14="http://schemas.microsoft.com/office/powerpoint/2010/main" val="167736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8556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1600" dirty="0">
                <a:solidFill>
                  <a:schemeClr val="accent1"/>
                </a:solidFill>
                <a:latin typeface="Cambria" panose="02040503050406030204" pitchFamily="18" charset="0"/>
                <a:ea typeface="Times New Roman" panose="02020603050405020304" pitchFamily="18" charset="0"/>
              </a:rPr>
              <a:t>Resources – Requests &amp; Limits</a:t>
            </a:r>
            <a:r>
              <a:rPr kumimoji="0" lang="en-US" altLang="en-US" sz="1600" b="0" i="0" u="none" strike="noStrike" cap="none" normalizeH="0" baseline="0" dirty="0">
                <a:ln>
                  <a:noFill/>
                </a:ln>
                <a:solidFill>
                  <a:schemeClr val="accent1"/>
                </a:solidFill>
                <a:effectLst/>
                <a:latin typeface="Cambria" panose="02040503050406030204" pitchFamily="18" charset="0"/>
                <a:ea typeface="Times New Roman" panose="02020603050405020304" pitchFamily="18" charset="0"/>
              </a:rPr>
              <a:t>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pic>
        <p:nvPicPr>
          <p:cNvPr id="42" name="Picture 41" descr="Graphical user interface, application&#10;&#10;Description automatically generated">
            <a:extLst>
              <a:ext uri="{FF2B5EF4-FFF2-40B4-BE49-F238E27FC236}">
                <a16:creationId xmlns:a16="http://schemas.microsoft.com/office/drawing/2014/main" id="{C1FB3712-5FB9-FE7A-832F-3BE5239E9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740" y="293986"/>
            <a:ext cx="9040305" cy="4367380"/>
          </a:xfrm>
          <a:prstGeom prst="rect">
            <a:avLst/>
          </a:prstGeom>
        </p:spPr>
      </p:pic>
      <p:sp>
        <p:nvSpPr>
          <p:cNvPr id="44" name="TextBox 43">
            <a:extLst>
              <a:ext uri="{FF2B5EF4-FFF2-40B4-BE49-F238E27FC236}">
                <a16:creationId xmlns:a16="http://schemas.microsoft.com/office/drawing/2014/main" id="{C9D4668F-CC6C-30A4-C58C-6971DCA6322C}"/>
              </a:ext>
            </a:extLst>
          </p:cNvPr>
          <p:cNvSpPr txBox="1"/>
          <p:nvPr/>
        </p:nvSpPr>
        <p:spPr>
          <a:xfrm>
            <a:off x="824845" y="4951407"/>
            <a:ext cx="11024648" cy="1754326"/>
          </a:xfrm>
          <a:prstGeom prst="rect">
            <a:avLst/>
          </a:prstGeom>
          <a:noFill/>
        </p:spPr>
        <p:txBody>
          <a:bodyPr wrap="square">
            <a:spAutoFit/>
          </a:bodyPr>
          <a:lstStyle/>
          <a:p>
            <a:pPr marL="285750" indent="-285750">
              <a:buFont typeface="Wingdings" pitchFamily="2" charset="2"/>
              <a:buChar char="Ø"/>
            </a:pPr>
            <a:r>
              <a:rPr lang="en-US" sz="1800" b="0" dirty="0">
                <a:solidFill>
                  <a:schemeClr val="accent1"/>
                </a:solidFill>
                <a:latin typeface="Cambria" panose="02040503050406030204" pitchFamily="18" charset="0"/>
              </a:rPr>
              <a:t>The Event section when you describe the pod, you see the status "Insufficient CPU" error message </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r>
              <a:rPr lang="en-US" sz="1800" b="0" dirty="0">
                <a:solidFill>
                  <a:schemeClr val="accent1"/>
                </a:solidFill>
                <a:latin typeface="Cambria" panose="02040503050406030204" pitchFamily="18" charset="0"/>
              </a:rPr>
              <a:t> By default, Kubernetes assumes a Pod or Container within the Pod requires CPU: 0.5 and Memory: 256 Mi, this is known as a resource request for a container. </a:t>
            </a:r>
          </a:p>
          <a:p>
            <a:pPr marL="285750" indent="-285750">
              <a:buFont typeface="Wingdings" pitchFamily="2" charset="2"/>
              <a:buChar char="Ø"/>
            </a:pPr>
            <a:endParaRPr lang="en-US" sz="1800" b="0" dirty="0">
              <a:solidFill>
                <a:schemeClr val="accent1"/>
              </a:solidFill>
              <a:latin typeface="Cambria" panose="02040503050406030204" pitchFamily="18" charset="0"/>
            </a:endParaRPr>
          </a:p>
          <a:p>
            <a:pPr marL="285750" indent="-285750">
              <a:buFont typeface="Wingdings" pitchFamily="2" charset="2"/>
              <a:buChar char="Ø"/>
            </a:pPr>
            <a:r>
              <a:rPr lang="en-US" sz="1800" b="0" dirty="0">
                <a:solidFill>
                  <a:schemeClr val="accent1"/>
                </a:solidFill>
                <a:latin typeface="Cambria" panose="02040503050406030204" pitchFamily="18" charset="0"/>
              </a:rPr>
              <a:t> Incase if your Container/Application need more than the default allocation, you can modify the values.</a:t>
            </a:r>
          </a:p>
        </p:txBody>
      </p:sp>
      <p:cxnSp>
        <p:nvCxnSpPr>
          <p:cNvPr id="46" name="Straight Connector 45">
            <a:extLst>
              <a:ext uri="{FF2B5EF4-FFF2-40B4-BE49-F238E27FC236}">
                <a16:creationId xmlns:a16="http://schemas.microsoft.com/office/drawing/2014/main" id="{29BB9D8B-1A3E-6BD2-C064-F67FF5A5E924}"/>
              </a:ext>
            </a:extLst>
          </p:cNvPr>
          <p:cNvCxnSpPr/>
          <p:nvPr/>
        </p:nvCxnSpPr>
        <p:spPr>
          <a:xfrm>
            <a:off x="329938" y="4854804"/>
            <a:ext cx="11397006"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001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79732" y="236857"/>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79732" y="956823"/>
            <a:ext cx="11804706" cy="578536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8" name="Title 16">
            <a:extLst>
              <a:ext uri="{FF2B5EF4-FFF2-40B4-BE49-F238E27FC236}">
                <a16:creationId xmlns:a16="http://schemas.microsoft.com/office/drawing/2014/main" id="{9136FA82-916C-C9F7-33E8-F74FA7505EF1}"/>
              </a:ext>
            </a:extLst>
          </p:cNvPr>
          <p:cNvSpPr txBox="1">
            <a:spLocks/>
          </p:cNvSpPr>
          <p:nvPr/>
        </p:nvSpPr>
        <p:spPr>
          <a:xfrm>
            <a:off x="307562" y="956823"/>
            <a:ext cx="8958986" cy="59708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200" dirty="0">
                <a:solidFill>
                  <a:schemeClr val="accent1"/>
                </a:solidFill>
                <a:latin typeface="Cambria" panose="02040503050406030204" pitchFamily="18" charset="0"/>
                <a:cs typeface="Segoe UI Semibold" panose="020B0702040204020203" pitchFamily="34" charset="0"/>
              </a:rPr>
              <a:t>/</a:t>
            </a:r>
            <a:r>
              <a:rPr lang="en-US" sz="1200" dirty="0" err="1">
                <a:solidFill>
                  <a:srgbClr val="000000"/>
                </a:solidFill>
                <a:effectLst/>
                <a:latin typeface="Cambria" panose="02040503050406030204" pitchFamily="18" charset="0"/>
              </a:rPr>
              <a:t>ResourceLimits</a:t>
            </a:r>
            <a:r>
              <a:rPr lang="en-US" sz="1200" dirty="0">
                <a:solidFill>
                  <a:srgbClr val="000000"/>
                </a:solidFill>
                <a:effectLst/>
                <a:latin typeface="Cambria" panose="02040503050406030204" pitchFamily="18" charset="0"/>
              </a:rPr>
              <a:t> Folder</a:t>
            </a:r>
          </a:p>
          <a:p>
            <a:endParaRPr lang="en-US" sz="1200" b="0" dirty="0">
              <a:solidFill>
                <a:srgbClr val="000000"/>
              </a:solidFill>
              <a:effectLst/>
              <a:latin typeface="Cambria" panose="02040503050406030204" pitchFamily="18" charset="0"/>
            </a:endParaRPr>
          </a:p>
          <a:p>
            <a:pPr marL="285750" indent="-285750">
              <a:buFont typeface="Wingdings" pitchFamily="2" charset="2"/>
              <a:buChar char="Ø"/>
            </a:pPr>
            <a:r>
              <a:rPr lang="en-US" sz="1400" b="0" dirty="0" err="1">
                <a:solidFill>
                  <a:srgbClr val="000000"/>
                </a:solidFill>
                <a:effectLst/>
                <a:latin typeface="Cambria" panose="02040503050406030204" pitchFamily="18" charset="0"/>
              </a:rPr>
              <a:t>kubectl</a:t>
            </a:r>
            <a:r>
              <a:rPr lang="en-US" sz="1400" b="0" dirty="0">
                <a:solidFill>
                  <a:srgbClr val="000000"/>
                </a:solidFill>
                <a:effectLst/>
                <a:latin typeface="Cambria" panose="02040503050406030204" pitchFamily="18" charset="0"/>
              </a:rPr>
              <a:t> create -f namespace-</a:t>
            </a:r>
            <a:r>
              <a:rPr lang="en-US" sz="1400" b="0" dirty="0" err="1">
                <a:solidFill>
                  <a:srgbClr val="000000"/>
                </a:solidFill>
                <a:effectLst/>
                <a:latin typeface="Cambria" panose="02040503050406030204" pitchFamily="18" charset="0"/>
              </a:rPr>
              <a:t>resourcelimit.yaml</a:t>
            </a:r>
            <a:r>
              <a:rPr lang="en-US" sz="1400" b="0" dirty="0">
                <a:solidFill>
                  <a:srgbClr val="000000"/>
                </a:solidFill>
                <a:effectLst/>
                <a:latin typeface="Cambria" panose="02040503050406030204" pitchFamily="18" charset="0"/>
              </a:rPr>
              <a:t> </a:t>
            </a:r>
          </a:p>
          <a:p>
            <a:pPr marL="285750" indent="-285750">
              <a:buFont typeface="Wingdings" pitchFamily="2" charset="2"/>
              <a:buChar char="Ø"/>
            </a:pPr>
            <a:endParaRPr lang="en-US" sz="1400" b="0" dirty="0">
              <a:solidFill>
                <a:srgbClr val="000000"/>
              </a:solidFill>
              <a:effectLst/>
              <a:latin typeface="Cambria" panose="02040503050406030204" pitchFamily="18" charset="0"/>
            </a:endParaRPr>
          </a:p>
          <a:p>
            <a:pPr marL="285750" indent="-285750">
              <a:buFont typeface="Wingdings" pitchFamily="2" charset="2"/>
              <a:buChar char="Ø"/>
            </a:pPr>
            <a:r>
              <a:rPr lang="en-US" sz="1400" b="0" dirty="0" err="1">
                <a:solidFill>
                  <a:srgbClr val="000000"/>
                </a:solidFill>
                <a:effectLst/>
                <a:latin typeface="Cambria" panose="02040503050406030204" pitchFamily="18" charset="0"/>
              </a:rPr>
              <a:t>kubectl</a:t>
            </a:r>
            <a:r>
              <a:rPr lang="en-US" sz="1400" b="0" dirty="0">
                <a:solidFill>
                  <a:srgbClr val="000000"/>
                </a:solidFill>
                <a:effectLst/>
                <a:latin typeface="Cambria" panose="02040503050406030204" pitchFamily="18" charset="0"/>
              </a:rPr>
              <a:t> create -f employee-producer-</a:t>
            </a:r>
            <a:r>
              <a:rPr lang="en-US" sz="1400" b="0" dirty="0" err="1">
                <a:solidFill>
                  <a:srgbClr val="000000"/>
                </a:solidFill>
                <a:effectLst/>
                <a:latin typeface="Cambria" panose="02040503050406030204" pitchFamily="18" charset="0"/>
              </a:rPr>
              <a:t>pod.yaml</a:t>
            </a:r>
            <a:endParaRPr lang="en-US" sz="1400" b="0" dirty="0">
              <a:solidFill>
                <a:srgbClr val="000000"/>
              </a:solidFill>
              <a:effectLst/>
              <a:latin typeface="Cambria" panose="02040503050406030204" pitchFamily="18" charset="0"/>
            </a:endParaRPr>
          </a:p>
          <a:p>
            <a:pPr marL="285750" indent="-285750">
              <a:buFont typeface="Wingdings" pitchFamily="2" charset="2"/>
              <a:buChar char="Ø"/>
            </a:pPr>
            <a:endParaRPr lang="en-US" sz="1400" b="0" dirty="0">
              <a:solidFill>
                <a:srgbClr val="000000"/>
              </a:solidFill>
              <a:effectLst/>
              <a:latin typeface="Cambria" panose="02040503050406030204" pitchFamily="18" charset="0"/>
            </a:endParaRPr>
          </a:p>
          <a:p>
            <a:pPr marL="285750" indent="-285750">
              <a:buFont typeface="Wingdings" pitchFamily="2" charset="2"/>
              <a:buChar char="Ø"/>
            </a:pPr>
            <a:r>
              <a:rPr lang="en-US" sz="1400" b="0" dirty="0" err="1">
                <a:solidFill>
                  <a:srgbClr val="000000"/>
                </a:solidFill>
                <a:effectLst/>
                <a:latin typeface="Cambria" panose="02040503050406030204" pitchFamily="18" charset="0"/>
              </a:rPr>
              <a:t>kubectl</a:t>
            </a:r>
            <a:r>
              <a:rPr lang="en-US" sz="1400" b="0" dirty="0">
                <a:solidFill>
                  <a:srgbClr val="000000"/>
                </a:solidFill>
                <a:effectLst/>
                <a:latin typeface="Cambria" panose="02040503050406030204" pitchFamily="18" charset="0"/>
              </a:rPr>
              <a:t> describe pod employee-producer-pod -n </a:t>
            </a:r>
            <a:r>
              <a:rPr lang="en-US" sz="1400" b="0" dirty="0" err="1">
                <a:solidFill>
                  <a:srgbClr val="000000"/>
                </a:solidFill>
                <a:effectLst/>
                <a:latin typeface="Cambria" panose="02040503050406030204" pitchFamily="18" charset="0"/>
              </a:rPr>
              <a:t>resourcelimit</a:t>
            </a:r>
            <a:endParaRPr lang="en-US" sz="1400" b="0" dirty="0">
              <a:solidFill>
                <a:srgbClr val="000000"/>
              </a:solidFill>
              <a:effectLst/>
              <a:latin typeface="Cambria" panose="02040503050406030204" pitchFamily="18" charset="0"/>
            </a:endParaRPr>
          </a:p>
          <a:p>
            <a:r>
              <a:rPr lang="en-US" sz="1400" b="0" dirty="0">
                <a:solidFill>
                  <a:srgbClr val="000000"/>
                </a:solidFill>
                <a:effectLst/>
                <a:latin typeface="Cambria" panose="02040503050406030204" pitchFamily="18" charset="0"/>
              </a:rPr>
              <a:t>            Restart Count: 0</a:t>
            </a:r>
          </a:p>
          <a:p>
            <a:r>
              <a:rPr lang="en-US" sz="1400" b="0" dirty="0">
                <a:solidFill>
                  <a:srgbClr val="000000"/>
                </a:solidFill>
                <a:effectLst/>
                <a:latin typeface="Cambria" panose="02040503050406030204" pitchFamily="18" charset="0"/>
              </a:rPr>
              <a:t>            Limits:</a:t>
            </a:r>
          </a:p>
          <a:p>
            <a:r>
              <a:rPr lang="en-US" sz="1400" b="0" dirty="0">
                <a:solidFill>
                  <a:srgbClr val="000000"/>
                </a:solidFill>
                <a:effectLst/>
                <a:latin typeface="Cambria" panose="02040503050406030204" pitchFamily="18" charset="0"/>
              </a:rPr>
              <a:t>           </a:t>
            </a:r>
            <a:r>
              <a:rPr lang="en-US" sz="1400" b="0" dirty="0" err="1">
                <a:solidFill>
                  <a:srgbClr val="000000"/>
                </a:solidFill>
                <a:effectLst/>
                <a:latin typeface="Cambria" panose="02040503050406030204" pitchFamily="18" charset="0"/>
              </a:rPr>
              <a:t>cpu</a:t>
            </a:r>
            <a:r>
              <a:rPr lang="en-US" sz="1400" b="0" dirty="0">
                <a:solidFill>
                  <a:srgbClr val="000000"/>
                </a:solidFill>
                <a:effectLst/>
                <a:latin typeface="Cambria" panose="02040503050406030204" pitchFamily="18" charset="0"/>
              </a:rPr>
              <a:t>: 200m</a:t>
            </a:r>
          </a:p>
          <a:p>
            <a:r>
              <a:rPr lang="en-US" sz="1400" b="0" dirty="0">
                <a:solidFill>
                  <a:srgbClr val="000000"/>
                </a:solidFill>
                <a:effectLst/>
                <a:latin typeface="Cambria" panose="02040503050406030204" pitchFamily="18" charset="0"/>
              </a:rPr>
              <a:t>           memory: 256Mi</a:t>
            </a:r>
          </a:p>
          <a:p>
            <a:r>
              <a:rPr lang="en-US" sz="1400" b="0" dirty="0">
                <a:solidFill>
                  <a:srgbClr val="000000"/>
                </a:solidFill>
                <a:effectLst/>
                <a:latin typeface="Cambria" panose="02040503050406030204" pitchFamily="18" charset="0"/>
              </a:rPr>
              <a:t>           Requests:</a:t>
            </a:r>
          </a:p>
          <a:p>
            <a:r>
              <a:rPr lang="en-US" sz="1400" b="0" dirty="0">
                <a:solidFill>
                  <a:srgbClr val="000000"/>
                </a:solidFill>
                <a:effectLst/>
                <a:latin typeface="Cambria" panose="02040503050406030204" pitchFamily="18" charset="0"/>
              </a:rPr>
              <a:t>           </a:t>
            </a:r>
            <a:r>
              <a:rPr lang="en-US" sz="1400" b="0" dirty="0" err="1">
                <a:solidFill>
                  <a:srgbClr val="000000"/>
                </a:solidFill>
                <a:effectLst/>
                <a:latin typeface="Cambria" panose="02040503050406030204" pitchFamily="18" charset="0"/>
              </a:rPr>
              <a:t>cpu</a:t>
            </a:r>
            <a:r>
              <a:rPr lang="en-US" sz="1400" b="0" dirty="0">
                <a:solidFill>
                  <a:srgbClr val="000000"/>
                </a:solidFill>
                <a:effectLst/>
                <a:latin typeface="Cambria" panose="02040503050406030204" pitchFamily="18" charset="0"/>
              </a:rPr>
              <a:t>: 100m</a:t>
            </a:r>
          </a:p>
          <a:p>
            <a:r>
              <a:rPr lang="en-US" sz="1400" b="0" dirty="0">
                <a:solidFill>
                  <a:srgbClr val="000000"/>
                </a:solidFill>
                <a:effectLst/>
                <a:latin typeface="Cambria" panose="02040503050406030204" pitchFamily="18" charset="0"/>
              </a:rPr>
              <a:t>           memory: 128Mi</a:t>
            </a:r>
          </a:p>
          <a:p>
            <a:endParaRPr lang="en-US" sz="1400" b="0" dirty="0">
              <a:solidFill>
                <a:srgbClr val="000000"/>
              </a:solidFill>
              <a:effectLst/>
              <a:latin typeface="Cambria" panose="02040503050406030204" pitchFamily="18" charset="0"/>
            </a:endParaRPr>
          </a:p>
          <a:p>
            <a:pPr marL="285750" indent="-285750">
              <a:buFont typeface="Wingdings" pitchFamily="2" charset="2"/>
              <a:buChar char="Ø"/>
            </a:pPr>
            <a:r>
              <a:rPr lang="en-US" sz="1400" b="0" dirty="0" err="1">
                <a:solidFill>
                  <a:srgbClr val="000000"/>
                </a:solidFill>
                <a:effectLst/>
                <a:latin typeface="Cambria" panose="02040503050406030204" pitchFamily="18" charset="0"/>
              </a:rPr>
              <a:t>kubectl</a:t>
            </a:r>
            <a:r>
              <a:rPr lang="en-US" sz="1400" b="0" dirty="0">
                <a:solidFill>
                  <a:srgbClr val="000000"/>
                </a:solidFill>
                <a:effectLst/>
                <a:latin typeface="Cambria" panose="02040503050406030204" pitchFamily="18" charset="0"/>
              </a:rPr>
              <a:t> create -f employee-cert-</a:t>
            </a:r>
            <a:r>
              <a:rPr lang="en-US" sz="1400" b="0" dirty="0" err="1">
                <a:solidFill>
                  <a:srgbClr val="000000"/>
                </a:solidFill>
                <a:effectLst/>
                <a:latin typeface="Cambria" panose="02040503050406030204" pitchFamily="18" charset="0"/>
              </a:rPr>
              <a:t>pod.yaml</a:t>
            </a:r>
            <a:endParaRPr lang="en-US" sz="1400" b="0" dirty="0">
              <a:solidFill>
                <a:srgbClr val="000000"/>
              </a:solidFill>
              <a:effectLst/>
              <a:latin typeface="Cambria" panose="02040503050406030204" pitchFamily="18" charset="0"/>
            </a:endParaRPr>
          </a:p>
          <a:p>
            <a:pPr marL="285750" indent="-285750">
              <a:buFont typeface="Wingdings" pitchFamily="2" charset="2"/>
              <a:buChar char="Ø"/>
            </a:pPr>
            <a:endParaRPr lang="en-US" sz="1400" b="0" dirty="0">
              <a:solidFill>
                <a:srgbClr val="000000"/>
              </a:solidFill>
              <a:effectLst/>
              <a:latin typeface="Cambria" panose="02040503050406030204" pitchFamily="18" charset="0"/>
            </a:endParaRPr>
          </a:p>
          <a:p>
            <a:pPr marL="285750" indent="-285750">
              <a:buFont typeface="Wingdings" pitchFamily="2" charset="2"/>
              <a:buChar char="Ø"/>
            </a:pPr>
            <a:r>
              <a:rPr lang="en-US" sz="1400" b="0" dirty="0" err="1">
                <a:solidFill>
                  <a:srgbClr val="000000"/>
                </a:solidFill>
                <a:effectLst/>
                <a:latin typeface="Cambria" panose="02040503050406030204" pitchFamily="18" charset="0"/>
              </a:rPr>
              <a:t>kubectl</a:t>
            </a:r>
            <a:r>
              <a:rPr lang="en-US" sz="1400" b="0" dirty="0">
                <a:solidFill>
                  <a:srgbClr val="000000"/>
                </a:solidFill>
                <a:effectLst/>
                <a:latin typeface="Cambria" panose="02040503050406030204" pitchFamily="18" charset="0"/>
              </a:rPr>
              <a:t> describe pod employee-cert-pod -n </a:t>
            </a:r>
            <a:r>
              <a:rPr lang="en-US" sz="1400" b="0" dirty="0" err="1">
                <a:solidFill>
                  <a:srgbClr val="000000"/>
                </a:solidFill>
                <a:effectLst/>
                <a:latin typeface="Cambria" panose="02040503050406030204" pitchFamily="18" charset="0"/>
              </a:rPr>
              <a:t>resourcelimit</a:t>
            </a:r>
            <a:endParaRPr lang="en-US" sz="1400" b="0" dirty="0">
              <a:solidFill>
                <a:srgbClr val="000000"/>
              </a:solidFill>
              <a:effectLst/>
              <a:latin typeface="Cambria" panose="02040503050406030204" pitchFamily="18" charset="0"/>
            </a:endParaRPr>
          </a:p>
          <a:p>
            <a:endParaRPr lang="en-US" sz="1400" b="0" dirty="0">
              <a:solidFill>
                <a:srgbClr val="000000"/>
              </a:solidFill>
              <a:effectLst/>
              <a:latin typeface="Cambria" panose="02040503050406030204" pitchFamily="18" charset="0"/>
            </a:endParaRPr>
          </a:p>
          <a:p>
            <a:r>
              <a:rPr lang="en-US" sz="1400" b="0" dirty="0">
                <a:solidFill>
                  <a:srgbClr val="000000"/>
                </a:solidFill>
                <a:effectLst/>
                <a:latin typeface="Cambria" panose="02040503050406030204" pitchFamily="18" charset="0"/>
              </a:rPr>
              <a:t>Limits:</a:t>
            </a:r>
          </a:p>
          <a:p>
            <a:r>
              <a:rPr lang="en-US" sz="1400" b="0" dirty="0" err="1">
                <a:solidFill>
                  <a:srgbClr val="000000"/>
                </a:solidFill>
                <a:effectLst/>
                <a:latin typeface="Cambria" panose="02040503050406030204" pitchFamily="18" charset="0"/>
              </a:rPr>
              <a:t>cpu</a:t>
            </a:r>
            <a:r>
              <a:rPr lang="en-US" sz="1400" b="0" dirty="0">
                <a:solidFill>
                  <a:srgbClr val="000000"/>
                </a:solidFill>
                <a:effectLst/>
                <a:latin typeface="Cambria" panose="02040503050406030204" pitchFamily="18" charset="0"/>
              </a:rPr>
              <a:t>: 400m</a:t>
            </a:r>
          </a:p>
          <a:p>
            <a:r>
              <a:rPr lang="en-US" sz="1400" b="0" dirty="0">
                <a:solidFill>
                  <a:srgbClr val="000000"/>
                </a:solidFill>
                <a:effectLst/>
                <a:latin typeface="Cambria" panose="02040503050406030204" pitchFamily="18" charset="0"/>
              </a:rPr>
              <a:t>memory: 1Gi</a:t>
            </a:r>
          </a:p>
          <a:p>
            <a:r>
              <a:rPr lang="en-US" sz="1400" b="0" dirty="0">
                <a:solidFill>
                  <a:srgbClr val="000000"/>
                </a:solidFill>
                <a:effectLst/>
                <a:latin typeface="Cambria" panose="02040503050406030204" pitchFamily="18" charset="0"/>
              </a:rPr>
              <a:t>Requests:</a:t>
            </a:r>
          </a:p>
          <a:p>
            <a:r>
              <a:rPr lang="en-US" sz="1400" b="0" dirty="0" err="1">
                <a:solidFill>
                  <a:srgbClr val="000000"/>
                </a:solidFill>
                <a:effectLst/>
                <a:latin typeface="Cambria" panose="02040503050406030204" pitchFamily="18" charset="0"/>
              </a:rPr>
              <a:t>cpu</a:t>
            </a:r>
            <a:r>
              <a:rPr lang="en-US" sz="1400" b="0" dirty="0">
                <a:solidFill>
                  <a:srgbClr val="000000"/>
                </a:solidFill>
                <a:effectLst/>
                <a:latin typeface="Cambria" panose="02040503050406030204" pitchFamily="18" charset="0"/>
              </a:rPr>
              <a:t>: 200m</a:t>
            </a:r>
          </a:p>
          <a:p>
            <a:r>
              <a:rPr lang="en-US" sz="1400" b="0" dirty="0">
                <a:solidFill>
                  <a:srgbClr val="000000"/>
                </a:solidFill>
                <a:effectLst/>
                <a:latin typeface="Cambria" panose="02040503050406030204" pitchFamily="18" charset="0"/>
              </a:rPr>
              <a:t>memory: 512Mi</a:t>
            </a:r>
          </a:p>
          <a:p>
            <a:pPr marL="285750" indent="-285750">
              <a:buFont typeface="Wingdings" pitchFamily="2" charset="2"/>
              <a:buChar char="Ø"/>
            </a:pPr>
            <a:br>
              <a:rPr lang="en-US" sz="1400" b="0" dirty="0">
                <a:solidFill>
                  <a:srgbClr val="000000"/>
                </a:solidFill>
                <a:effectLst/>
                <a:latin typeface="Cambria" panose="02040503050406030204" pitchFamily="18" charset="0"/>
              </a:rPr>
            </a:br>
            <a:r>
              <a:rPr lang="en-US" sz="1400" b="0" dirty="0" err="1">
                <a:solidFill>
                  <a:srgbClr val="000000"/>
                </a:solidFill>
                <a:effectLst/>
                <a:latin typeface="Cambria" panose="02040503050406030204" pitchFamily="18" charset="0"/>
              </a:rPr>
              <a:t>kubectl</a:t>
            </a:r>
            <a:r>
              <a:rPr lang="en-US" sz="1400" b="0" dirty="0">
                <a:solidFill>
                  <a:srgbClr val="000000"/>
                </a:solidFill>
                <a:effectLst/>
                <a:latin typeface="Cambria" panose="02040503050406030204" pitchFamily="18" charset="0"/>
              </a:rPr>
              <a:t> get pods -n </a:t>
            </a:r>
            <a:r>
              <a:rPr lang="en-US" sz="1400" b="0" dirty="0" err="1">
                <a:solidFill>
                  <a:srgbClr val="000000"/>
                </a:solidFill>
                <a:effectLst/>
                <a:latin typeface="Cambria" panose="02040503050406030204" pitchFamily="18" charset="0"/>
              </a:rPr>
              <a:t>resourcelimit</a:t>
            </a:r>
            <a:endParaRPr kumimoji="0" lang="en-US" sz="1400" b="0" i="0" u="none" strike="noStrike" kern="1200" cap="none" spc="-50" normalizeH="0" baseline="0" noProof="0" dirty="0">
              <a:ln w="3175">
                <a:noFill/>
              </a:ln>
              <a:solidFill>
                <a:schemeClr val="tx1"/>
              </a:solidFill>
              <a:effectLst/>
              <a:uLnTx/>
              <a:uFillTx/>
              <a:latin typeface="Cambria" panose="02040503050406030204" pitchFamily="18" charset="0"/>
              <a:cs typeface="Segoe UI Light" panose="020B0502040204020203"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307562" y="324250"/>
            <a:ext cx="589566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1800" dirty="0">
                <a:solidFill>
                  <a:schemeClr val="accent1"/>
                </a:solidFill>
                <a:latin typeface="Cambria" panose="02040503050406030204" pitchFamily="18" charset="0"/>
                <a:ea typeface="Times New Roman" panose="02020603050405020304" pitchFamily="18" charset="0"/>
              </a:rPr>
              <a:t>Requests &amp; Limits</a:t>
            </a:r>
            <a:r>
              <a:rPr kumimoji="0" lang="en-US" sz="18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 - Lab</a:t>
            </a:r>
            <a:r>
              <a:rPr lang="en-US" sz="1800" b="0" dirty="0">
                <a:solidFill>
                  <a:schemeClr val="accent1"/>
                </a:solidFill>
                <a:latin typeface="Cambria" panose="02040503050406030204" pitchFamily="18" charset="0"/>
                <a:cs typeface="Segoe UI Semibold" panose="020B0702040204020203" pitchFamily="34" charset="0"/>
              </a:rPr>
              <a:t>:</a:t>
            </a:r>
            <a:endParaRPr lang="en-US" sz="1050" b="0" dirty="0">
              <a:solidFill>
                <a:srgbClr val="000000"/>
              </a:solidFill>
              <a:effectLst/>
              <a:latin typeface="Courier New" panose="02070309020205020404" pitchFamily="49" charset="0"/>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endParaRPr>
          </a:p>
        </p:txBody>
      </p:sp>
    </p:spTree>
    <p:extLst>
      <p:ext uri="{BB962C8B-B14F-4D97-AF65-F5344CB8AC3E}">
        <p14:creationId xmlns:p14="http://schemas.microsoft.com/office/powerpoint/2010/main" val="1010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32295" y="9800"/>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81552" y="1883987"/>
            <a:ext cx="4491318" cy="461665"/>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2958252"/>
            <a:ext cx="67587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Ingress Controller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Application Gateway Ingress Controller (AGIC)</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1200329"/>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Networking in Kubernetes </a:t>
            </a:r>
          </a:p>
          <a:p>
            <a:pPr eaLnBrk="0" fontAlgn="base" hangingPunct="0">
              <a:spcBef>
                <a:spcPct val="0"/>
              </a:spcBef>
              <a:spcAft>
                <a:spcPct val="0"/>
              </a:spcAft>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32583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275737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Segoe UI" panose="020B0502040204020203" pitchFamily="34" charset="0"/>
                <a:ea typeface="Times New Roman" panose="02020603050405020304" pitchFamily="18" charset="0"/>
                <a:cs typeface="Segoe UI" panose="020B0502040204020203" pitchFamily="34" charset="0"/>
              </a:rPr>
              <a:t>Ingress Controller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 </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 name="Title 4">
            <a:extLst>
              <a:ext uri="{FF2B5EF4-FFF2-40B4-BE49-F238E27FC236}">
                <a16:creationId xmlns:a16="http://schemas.microsoft.com/office/drawing/2014/main" id="{4DC86BEA-8F6C-1640-05E3-829BB8CE7D6B}"/>
              </a:ext>
            </a:extLst>
          </p:cNvPr>
          <p:cNvSpPr>
            <a:spLocks noGrp="1"/>
          </p:cNvSpPr>
          <p:nvPr>
            <p:ph type="title"/>
          </p:nvPr>
        </p:nvSpPr>
        <p:spPr>
          <a:xfrm>
            <a:off x="6332697" y="1273837"/>
            <a:ext cx="704285" cy="505330"/>
          </a:xfrm>
        </p:spPr>
        <p:txBody>
          <a:bodyPr>
            <a:normAutofit/>
          </a:bodyPr>
          <a:lstStyle/>
          <a:p>
            <a:pPr algn="ctr"/>
            <a:r>
              <a:rPr lang="en-US" sz="1600" dirty="0">
                <a:solidFill>
                  <a:schemeClr val="tx1"/>
                </a:solidFill>
                <a:latin typeface="Cambria" panose="02040503050406030204" pitchFamily="18" charset="0"/>
              </a:rPr>
              <a:t>AKS</a:t>
            </a:r>
          </a:p>
        </p:txBody>
      </p:sp>
      <p:pic>
        <p:nvPicPr>
          <p:cNvPr id="3" name="Graphic 2">
            <a:extLst>
              <a:ext uri="{FF2B5EF4-FFF2-40B4-BE49-F238E27FC236}">
                <a16:creationId xmlns:a16="http://schemas.microsoft.com/office/drawing/2014/main" id="{05E191D3-5032-68FA-DB61-4BB9BE9ED7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5474" y="1310120"/>
            <a:ext cx="432764" cy="432764"/>
          </a:xfrm>
          <a:prstGeom prst="rect">
            <a:avLst/>
          </a:prstGeom>
        </p:spPr>
      </p:pic>
      <p:sp>
        <p:nvSpPr>
          <p:cNvPr id="4" name="Rectangle 3">
            <a:extLst>
              <a:ext uri="{FF2B5EF4-FFF2-40B4-BE49-F238E27FC236}">
                <a16:creationId xmlns:a16="http://schemas.microsoft.com/office/drawing/2014/main" id="{4E2470E6-1029-0131-856F-15FE9FA426C9}"/>
              </a:ext>
            </a:extLst>
          </p:cNvPr>
          <p:cNvSpPr/>
          <p:nvPr/>
        </p:nvSpPr>
        <p:spPr>
          <a:xfrm>
            <a:off x="5871225" y="1203370"/>
            <a:ext cx="5682953" cy="5204390"/>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Rectangle 6">
            <a:extLst>
              <a:ext uri="{FF2B5EF4-FFF2-40B4-BE49-F238E27FC236}">
                <a16:creationId xmlns:a16="http://schemas.microsoft.com/office/drawing/2014/main" id="{32E3DAED-17C7-B5D8-7B7F-FA2CC9CCEECA}"/>
              </a:ext>
            </a:extLst>
          </p:cNvPr>
          <p:cNvSpPr/>
          <p:nvPr/>
        </p:nvSpPr>
        <p:spPr>
          <a:xfrm>
            <a:off x="1887209" y="862711"/>
            <a:ext cx="9968753" cy="5797234"/>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1026" name="Picture 2" descr="Top 10 Azure Services - Ecocloud Services | Software and Cloud Services">
            <a:extLst>
              <a:ext uri="{FF2B5EF4-FFF2-40B4-BE49-F238E27FC236}">
                <a16:creationId xmlns:a16="http://schemas.microsoft.com/office/drawing/2014/main" id="{3635E1A9-8A55-FB5C-1C90-FCD80B326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8675" y="934967"/>
            <a:ext cx="807917" cy="8079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337">
            <a:extLst>
              <a:ext uri="{FF2B5EF4-FFF2-40B4-BE49-F238E27FC236}">
                <a16:creationId xmlns:a16="http://schemas.microsoft.com/office/drawing/2014/main" id="{EA5B7E7D-A174-B368-7428-DA6D77F6B716}"/>
              </a:ext>
            </a:extLst>
          </p:cNvPr>
          <p:cNvSpPr/>
          <p:nvPr/>
        </p:nvSpPr>
        <p:spPr bwMode="auto">
          <a:xfrm flipV="1">
            <a:off x="9248348" y="2082382"/>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 name="Picture 8">
            <a:extLst>
              <a:ext uri="{FF2B5EF4-FFF2-40B4-BE49-F238E27FC236}">
                <a16:creationId xmlns:a16="http://schemas.microsoft.com/office/drawing/2014/main" id="{3363678C-DC62-7558-3763-16CB2F548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149" y="2311508"/>
            <a:ext cx="486180" cy="559843"/>
          </a:xfrm>
          <a:prstGeom prst="rect">
            <a:avLst/>
          </a:prstGeom>
        </p:spPr>
      </p:pic>
      <p:sp>
        <p:nvSpPr>
          <p:cNvPr id="10" name="Rectangle: Rounded Corners 337">
            <a:extLst>
              <a:ext uri="{FF2B5EF4-FFF2-40B4-BE49-F238E27FC236}">
                <a16:creationId xmlns:a16="http://schemas.microsoft.com/office/drawing/2014/main" id="{7D76AC29-DD9B-3CA4-FE2F-E956F34FA648}"/>
              </a:ext>
            </a:extLst>
          </p:cNvPr>
          <p:cNvSpPr/>
          <p:nvPr/>
        </p:nvSpPr>
        <p:spPr bwMode="auto">
          <a:xfrm flipV="1">
            <a:off x="9248348" y="4267483"/>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 name="Picture 10">
            <a:extLst>
              <a:ext uri="{FF2B5EF4-FFF2-40B4-BE49-F238E27FC236}">
                <a16:creationId xmlns:a16="http://schemas.microsoft.com/office/drawing/2014/main" id="{287B3CA0-F219-C980-6D67-D887F3A5A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149" y="4496609"/>
            <a:ext cx="486180" cy="559843"/>
          </a:xfrm>
          <a:prstGeom prst="rect">
            <a:avLst/>
          </a:prstGeom>
        </p:spPr>
      </p:pic>
      <p:sp>
        <p:nvSpPr>
          <p:cNvPr id="13" name="Title 16">
            <a:extLst>
              <a:ext uri="{FF2B5EF4-FFF2-40B4-BE49-F238E27FC236}">
                <a16:creationId xmlns:a16="http://schemas.microsoft.com/office/drawing/2014/main" id="{7C4604FE-BF1D-E92E-9531-16C4163C972C}"/>
              </a:ext>
            </a:extLst>
          </p:cNvPr>
          <p:cNvSpPr txBox="1">
            <a:spLocks/>
          </p:cNvSpPr>
          <p:nvPr/>
        </p:nvSpPr>
        <p:spPr>
          <a:xfrm>
            <a:off x="9111085" y="3223860"/>
            <a:ext cx="193051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Employee Info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14" name="Title 16">
            <a:extLst>
              <a:ext uri="{FF2B5EF4-FFF2-40B4-BE49-F238E27FC236}">
                <a16:creationId xmlns:a16="http://schemas.microsoft.com/office/drawing/2014/main" id="{F5791C5E-4E50-10E3-74A2-83C87BF496D1}"/>
              </a:ext>
            </a:extLst>
          </p:cNvPr>
          <p:cNvSpPr txBox="1">
            <a:spLocks/>
          </p:cNvSpPr>
          <p:nvPr/>
        </p:nvSpPr>
        <p:spPr>
          <a:xfrm>
            <a:off x="9111085" y="5366794"/>
            <a:ext cx="162664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600" b="0" dirty="0">
                <a:solidFill>
                  <a:srgbClr val="000000"/>
                </a:solidFill>
                <a:latin typeface="Cambria" panose="02040503050406030204" pitchFamily="18" charset="0"/>
                <a:cs typeface="Segoe UI Light" panose="020B0502040204020203" pitchFamily="34" charset="0"/>
              </a:rPr>
              <a:t>Employee Cert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pic>
        <p:nvPicPr>
          <p:cNvPr id="16" name="Google Shape;660;p35">
            <a:extLst>
              <a:ext uri="{FF2B5EF4-FFF2-40B4-BE49-F238E27FC236}">
                <a16:creationId xmlns:a16="http://schemas.microsoft.com/office/drawing/2014/main" id="{A44A661E-AC9A-2ACD-158B-C306295F461D}"/>
              </a:ext>
            </a:extLst>
          </p:cNvPr>
          <p:cNvPicPr preferRelativeResize="0"/>
          <p:nvPr/>
        </p:nvPicPr>
        <p:blipFill>
          <a:blip r:embed="rId7">
            <a:alphaModFix/>
          </a:blip>
          <a:stretch>
            <a:fillRect/>
          </a:stretch>
        </p:blipFill>
        <p:spPr>
          <a:xfrm>
            <a:off x="6985195" y="2119826"/>
            <a:ext cx="904539" cy="912352"/>
          </a:xfrm>
          <a:prstGeom prst="rect">
            <a:avLst/>
          </a:prstGeom>
          <a:noFill/>
          <a:ln>
            <a:noFill/>
          </a:ln>
        </p:spPr>
      </p:pic>
      <p:pic>
        <p:nvPicPr>
          <p:cNvPr id="17" name="Google Shape;660;p35">
            <a:extLst>
              <a:ext uri="{FF2B5EF4-FFF2-40B4-BE49-F238E27FC236}">
                <a16:creationId xmlns:a16="http://schemas.microsoft.com/office/drawing/2014/main" id="{4740658D-4C8C-25E3-B52B-C39E59192F88}"/>
              </a:ext>
            </a:extLst>
          </p:cNvPr>
          <p:cNvPicPr preferRelativeResize="0"/>
          <p:nvPr/>
        </p:nvPicPr>
        <p:blipFill>
          <a:blip r:embed="rId7">
            <a:alphaModFix/>
          </a:blip>
          <a:stretch>
            <a:fillRect/>
          </a:stretch>
        </p:blipFill>
        <p:spPr>
          <a:xfrm>
            <a:off x="7052709" y="4401851"/>
            <a:ext cx="904539" cy="912352"/>
          </a:xfrm>
          <a:prstGeom prst="rect">
            <a:avLst/>
          </a:prstGeom>
          <a:noFill/>
          <a:ln>
            <a:noFill/>
          </a:ln>
        </p:spPr>
      </p:pic>
      <p:pic>
        <p:nvPicPr>
          <p:cNvPr id="18" name="Graphic 17">
            <a:extLst>
              <a:ext uri="{FF2B5EF4-FFF2-40B4-BE49-F238E27FC236}">
                <a16:creationId xmlns:a16="http://schemas.microsoft.com/office/drawing/2014/main" id="{A5C10177-CAF0-432F-FA53-B622868839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63119" y="4566090"/>
            <a:ext cx="748113" cy="748113"/>
          </a:xfrm>
          <a:prstGeom prst="rect">
            <a:avLst/>
          </a:prstGeom>
        </p:spPr>
      </p:pic>
      <p:pic>
        <p:nvPicPr>
          <p:cNvPr id="19" name="Graphic 18">
            <a:extLst>
              <a:ext uri="{FF2B5EF4-FFF2-40B4-BE49-F238E27FC236}">
                <a16:creationId xmlns:a16="http://schemas.microsoft.com/office/drawing/2014/main" id="{8142F0CB-9314-FAF6-EB0C-2700ED6D77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001" y="4623522"/>
            <a:ext cx="633249" cy="633249"/>
          </a:xfrm>
          <a:prstGeom prst="rect">
            <a:avLst/>
          </a:prstGeom>
        </p:spPr>
      </p:pic>
      <p:sp>
        <p:nvSpPr>
          <p:cNvPr id="20" name="TextBox 19">
            <a:extLst>
              <a:ext uri="{FF2B5EF4-FFF2-40B4-BE49-F238E27FC236}">
                <a16:creationId xmlns:a16="http://schemas.microsoft.com/office/drawing/2014/main" id="{33461280-00BB-DEC0-015D-1EB51F8B0702}"/>
              </a:ext>
            </a:extLst>
          </p:cNvPr>
          <p:cNvSpPr txBox="1"/>
          <p:nvPr/>
        </p:nvSpPr>
        <p:spPr>
          <a:xfrm>
            <a:off x="2776849" y="5220834"/>
            <a:ext cx="896784" cy="276999"/>
          </a:xfrm>
          <a:prstGeom prst="rect">
            <a:avLst/>
          </a:prstGeom>
          <a:noFill/>
        </p:spPr>
        <p:txBody>
          <a:bodyPr wrap="none" rtlCol="0">
            <a:spAutoFit/>
          </a:bodyPr>
          <a:lstStyle/>
          <a:p>
            <a:r>
              <a:rPr lang="en-US" sz="1200" dirty="0">
                <a:latin typeface="Cambria" panose="02040503050406030204" pitchFamily="18" charset="0"/>
              </a:rPr>
              <a:t>Public IP-2</a:t>
            </a:r>
          </a:p>
        </p:txBody>
      </p:sp>
      <p:sp>
        <p:nvSpPr>
          <p:cNvPr id="21" name="TextBox 20">
            <a:extLst>
              <a:ext uri="{FF2B5EF4-FFF2-40B4-BE49-F238E27FC236}">
                <a16:creationId xmlns:a16="http://schemas.microsoft.com/office/drawing/2014/main" id="{5912372B-E9F2-06C1-7741-D543E8410585}"/>
              </a:ext>
            </a:extLst>
          </p:cNvPr>
          <p:cNvSpPr txBox="1"/>
          <p:nvPr/>
        </p:nvSpPr>
        <p:spPr>
          <a:xfrm>
            <a:off x="4135811" y="5338686"/>
            <a:ext cx="1222727" cy="430887"/>
          </a:xfrm>
          <a:prstGeom prst="rect">
            <a:avLst/>
          </a:prstGeom>
          <a:noFill/>
        </p:spPr>
        <p:txBody>
          <a:bodyPr wrap="square" rtlCol="0">
            <a:spAutoFit/>
          </a:bodyPr>
          <a:lstStyle/>
          <a:p>
            <a:pPr algn="ctr"/>
            <a:r>
              <a:rPr lang="en-US" sz="1100" dirty="0">
                <a:latin typeface="Cambria" panose="02040503050406030204" pitchFamily="18" charset="0"/>
              </a:rPr>
              <a:t>AKS </a:t>
            </a:r>
          </a:p>
          <a:p>
            <a:pPr algn="ctr"/>
            <a:r>
              <a:rPr lang="en-US" sz="1100" dirty="0">
                <a:latin typeface="Cambria" panose="02040503050406030204" pitchFamily="18" charset="0"/>
              </a:rPr>
              <a:t>Load Balancer</a:t>
            </a:r>
          </a:p>
        </p:txBody>
      </p:sp>
      <p:cxnSp>
        <p:nvCxnSpPr>
          <p:cNvPr id="22" name="Straight Arrow Connector 21">
            <a:extLst>
              <a:ext uri="{FF2B5EF4-FFF2-40B4-BE49-F238E27FC236}">
                <a16:creationId xmlns:a16="http://schemas.microsoft.com/office/drawing/2014/main" id="{CAE9DD3F-5F35-765D-3FEE-530105C6FB5C}"/>
              </a:ext>
            </a:extLst>
          </p:cNvPr>
          <p:cNvCxnSpPr>
            <a:cxnSpLocks/>
            <a:stCxn id="19" idx="3"/>
          </p:cNvCxnSpPr>
          <p:nvPr/>
        </p:nvCxnSpPr>
        <p:spPr>
          <a:xfrm>
            <a:off x="3490250" y="4940147"/>
            <a:ext cx="830509"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7EE852AC-3310-82CA-2CC8-25D752E0FC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574" y="2282806"/>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EA7647EB-13C5-D44F-0ED0-7B0AFA3DC1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375" y="4711355"/>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BF924753-AB35-0D3C-288C-5F6CC4118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4178" y="2225374"/>
            <a:ext cx="748113" cy="748113"/>
          </a:xfrm>
          <a:prstGeom prst="rect">
            <a:avLst/>
          </a:prstGeom>
        </p:spPr>
      </p:pic>
      <p:pic>
        <p:nvPicPr>
          <p:cNvPr id="37" name="Graphic 36">
            <a:extLst>
              <a:ext uri="{FF2B5EF4-FFF2-40B4-BE49-F238E27FC236}">
                <a16:creationId xmlns:a16="http://schemas.microsoft.com/office/drawing/2014/main" id="{5DF25F7B-3C08-7FBB-682E-DA7792B137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76849" y="2291770"/>
            <a:ext cx="633249" cy="633249"/>
          </a:xfrm>
          <a:prstGeom prst="rect">
            <a:avLst/>
          </a:prstGeom>
        </p:spPr>
      </p:pic>
      <p:sp>
        <p:nvSpPr>
          <p:cNvPr id="38" name="TextBox 37">
            <a:extLst>
              <a:ext uri="{FF2B5EF4-FFF2-40B4-BE49-F238E27FC236}">
                <a16:creationId xmlns:a16="http://schemas.microsoft.com/office/drawing/2014/main" id="{E2AA147F-2EE5-81B4-FFD4-20196C131885}"/>
              </a:ext>
            </a:extLst>
          </p:cNvPr>
          <p:cNvSpPr txBox="1"/>
          <p:nvPr/>
        </p:nvSpPr>
        <p:spPr>
          <a:xfrm>
            <a:off x="2696697" y="2889082"/>
            <a:ext cx="896784" cy="276999"/>
          </a:xfrm>
          <a:prstGeom prst="rect">
            <a:avLst/>
          </a:prstGeom>
          <a:noFill/>
        </p:spPr>
        <p:txBody>
          <a:bodyPr wrap="none" rtlCol="0">
            <a:spAutoFit/>
          </a:bodyPr>
          <a:lstStyle/>
          <a:p>
            <a:r>
              <a:rPr lang="en-US" sz="1200" dirty="0">
                <a:latin typeface="Cambria" panose="02040503050406030204" pitchFamily="18" charset="0"/>
              </a:rPr>
              <a:t>Public IP-1</a:t>
            </a:r>
          </a:p>
        </p:txBody>
      </p:sp>
      <p:sp>
        <p:nvSpPr>
          <p:cNvPr id="39" name="TextBox 38">
            <a:extLst>
              <a:ext uri="{FF2B5EF4-FFF2-40B4-BE49-F238E27FC236}">
                <a16:creationId xmlns:a16="http://schemas.microsoft.com/office/drawing/2014/main" id="{24760292-A4A1-BB32-DD38-9A2B082A89B4}"/>
              </a:ext>
            </a:extLst>
          </p:cNvPr>
          <p:cNvSpPr txBox="1"/>
          <p:nvPr/>
        </p:nvSpPr>
        <p:spPr>
          <a:xfrm>
            <a:off x="4056870" y="2997970"/>
            <a:ext cx="1222727" cy="430887"/>
          </a:xfrm>
          <a:prstGeom prst="rect">
            <a:avLst/>
          </a:prstGeom>
          <a:noFill/>
        </p:spPr>
        <p:txBody>
          <a:bodyPr wrap="square" rtlCol="0">
            <a:spAutoFit/>
          </a:bodyPr>
          <a:lstStyle/>
          <a:p>
            <a:pPr algn="ctr"/>
            <a:r>
              <a:rPr lang="en-US" sz="1100" dirty="0">
                <a:latin typeface="Cambria" panose="02040503050406030204" pitchFamily="18" charset="0"/>
              </a:rPr>
              <a:t>AKS </a:t>
            </a:r>
          </a:p>
          <a:p>
            <a:pPr algn="ctr"/>
            <a:r>
              <a:rPr lang="en-US" sz="1100" dirty="0">
                <a:latin typeface="Cambria" panose="02040503050406030204" pitchFamily="18" charset="0"/>
              </a:rPr>
              <a:t>Load Balancer</a:t>
            </a:r>
          </a:p>
        </p:txBody>
      </p:sp>
      <p:cxnSp>
        <p:nvCxnSpPr>
          <p:cNvPr id="40" name="Straight Arrow Connector 39">
            <a:extLst>
              <a:ext uri="{FF2B5EF4-FFF2-40B4-BE49-F238E27FC236}">
                <a16:creationId xmlns:a16="http://schemas.microsoft.com/office/drawing/2014/main" id="{69A7E035-7AB3-7FD8-C328-08343B711711}"/>
              </a:ext>
            </a:extLst>
          </p:cNvPr>
          <p:cNvCxnSpPr>
            <a:cxnSpLocks/>
            <a:stCxn id="37" idx="3"/>
          </p:cNvCxnSpPr>
          <p:nvPr/>
        </p:nvCxnSpPr>
        <p:spPr>
          <a:xfrm>
            <a:off x="3410098" y="2608395"/>
            <a:ext cx="830509"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713BFC-A261-F36B-3E3A-89769348DEC3}"/>
              </a:ext>
            </a:extLst>
          </p:cNvPr>
          <p:cNvCxnSpPr>
            <a:cxnSpLocks/>
          </p:cNvCxnSpPr>
          <p:nvPr/>
        </p:nvCxnSpPr>
        <p:spPr>
          <a:xfrm>
            <a:off x="5111232" y="2608395"/>
            <a:ext cx="1760353" cy="3251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C626F4-B1CD-69B6-0B8D-1902BBF10401}"/>
              </a:ext>
            </a:extLst>
          </p:cNvPr>
          <p:cNvCxnSpPr>
            <a:cxnSpLocks/>
          </p:cNvCxnSpPr>
          <p:nvPr/>
        </p:nvCxnSpPr>
        <p:spPr>
          <a:xfrm>
            <a:off x="7957248" y="2627902"/>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C9C5798-68BC-5B41-0AE2-4B997DF2077F}"/>
              </a:ext>
            </a:extLst>
          </p:cNvPr>
          <p:cNvCxnSpPr>
            <a:cxnSpLocks/>
          </p:cNvCxnSpPr>
          <p:nvPr/>
        </p:nvCxnSpPr>
        <p:spPr>
          <a:xfrm>
            <a:off x="5183369" y="4914676"/>
            <a:ext cx="1869340" cy="2547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8362E8-1575-E02C-67E0-E4C596167792}"/>
              </a:ext>
            </a:extLst>
          </p:cNvPr>
          <p:cNvCxnSpPr>
            <a:cxnSpLocks/>
          </p:cNvCxnSpPr>
          <p:nvPr/>
        </p:nvCxnSpPr>
        <p:spPr>
          <a:xfrm>
            <a:off x="8029385" y="4943148"/>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7F83C64-086B-894C-9D1A-9438ADBE50BA}"/>
              </a:ext>
            </a:extLst>
          </p:cNvPr>
          <p:cNvSpPr txBox="1"/>
          <p:nvPr/>
        </p:nvSpPr>
        <p:spPr>
          <a:xfrm>
            <a:off x="6840063" y="3074913"/>
            <a:ext cx="1488934" cy="276999"/>
          </a:xfrm>
          <a:prstGeom prst="rect">
            <a:avLst/>
          </a:prstGeom>
          <a:noFill/>
        </p:spPr>
        <p:txBody>
          <a:bodyPr wrap="none" rtlCol="0">
            <a:spAutoFit/>
          </a:bodyPr>
          <a:lstStyle/>
          <a:p>
            <a:r>
              <a:rPr lang="en-US" sz="1200" dirty="0">
                <a:latin typeface="Cambria" panose="02040503050406030204" pitchFamily="18" charset="0"/>
              </a:rPr>
              <a:t>Type: LoadBalancer</a:t>
            </a:r>
          </a:p>
        </p:txBody>
      </p:sp>
      <p:sp>
        <p:nvSpPr>
          <p:cNvPr id="52" name="TextBox 51">
            <a:extLst>
              <a:ext uri="{FF2B5EF4-FFF2-40B4-BE49-F238E27FC236}">
                <a16:creationId xmlns:a16="http://schemas.microsoft.com/office/drawing/2014/main" id="{19939D29-D394-3D99-B1D6-E600F7D841F9}"/>
              </a:ext>
            </a:extLst>
          </p:cNvPr>
          <p:cNvSpPr txBox="1"/>
          <p:nvPr/>
        </p:nvSpPr>
        <p:spPr>
          <a:xfrm>
            <a:off x="6874018" y="5370139"/>
            <a:ext cx="1488934" cy="276999"/>
          </a:xfrm>
          <a:prstGeom prst="rect">
            <a:avLst/>
          </a:prstGeom>
          <a:noFill/>
        </p:spPr>
        <p:txBody>
          <a:bodyPr wrap="none" rtlCol="0">
            <a:spAutoFit/>
          </a:bodyPr>
          <a:lstStyle/>
          <a:p>
            <a:r>
              <a:rPr lang="en-US" sz="1200" dirty="0">
                <a:latin typeface="Cambria" panose="02040503050406030204" pitchFamily="18" charset="0"/>
              </a:rPr>
              <a:t>Type: LoadBalancer</a:t>
            </a:r>
          </a:p>
        </p:txBody>
      </p:sp>
      <p:cxnSp>
        <p:nvCxnSpPr>
          <p:cNvPr id="53" name="Straight Arrow Connector 52">
            <a:extLst>
              <a:ext uri="{FF2B5EF4-FFF2-40B4-BE49-F238E27FC236}">
                <a16:creationId xmlns:a16="http://schemas.microsoft.com/office/drawing/2014/main" id="{51803D9E-2438-1C40-DEB1-F461B38862CA}"/>
              </a:ext>
            </a:extLst>
          </p:cNvPr>
          <p:cNvCxnSpPr>
            <a:cxnSpLocks/>
          </p:cNvCxnSpPr>
          <p:nvPr/>
        </p:nvCxnSpPr>
        <p:spPr>
          <a:xfrm>
            <a:off x="1401473" y="5056451"/>
            <a:ext cx="1375376"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046DD2-FBCC-67A8-DB45-822977CFBA52}"/>
              </a:ext>
            </a:extLst>
          </p:cNvPr>
          <p:cNvCxnSpPr>
            <a:cxnSpLocks/>
          </p:cNvCxnSpPr>
          <p:nvPr/>
        </p:nvCxnSpPr>
        <p:spPr>
          <a:xfrm>
            <a:off x="1345568" y="2651061"/>
            <a:ext cx="1375376"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9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136011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462127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Segoe UI" panose="020B0502040204020203" pitchFamily="34" charset="0"/>
                <a:ea typeface="Times New Roman" panose="02020603050405020304" pitchFamily="18" charset="0"/>
                <a:cs typeface="Segoe UI" panose="020B0502040204020203" pitchFamily="34" charset="0"/>
              </a:rPr>
              <a:t>Production Grade Ingress Controller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 </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 name="Title 4">
            <a:extLst>
              <a:ext uri="{FF2B5EF4-FFF2-40B4-BE49-F238E27FC236}">
                <a16:creationId xmlns:a16="http://schemas.microsoft.com/office/drawing/2014/main" id="{4DC86BEA-8F6C-1640-05E3-829BB8CE7D6B}"/>
              </a:ext>
            </a:extLst>
          </p:cNvPr>
          <p:cNvSpPr>
            <a:spLocks noGrp="1"/>
          </p:cNvSpPr>
          <p:nvPr>
            <p:ph type="title"/>
          </p:nvPr>
        </p:nvSpPr>
        <p:spPr>
          <a:xfrm>
            <a:off x="5620817" y="760287"/>
            <a:ext cx="704285" cy="505330"/>
          </a:xfrm>
        </p:spPr>
        <p:txBody>
          <a:bodyPr>
            <a:normAutofit/>
          </a:bodyPr>
          <a:lstStyle/>
          <a:p>
            <a:pPr algn="ctr"/>
            <a:r>
              <a:rPr lang="en-US" sz="1600" dirty="0">
                <a:solidFill>
                  <a:schemeClr val="tx1"/>
                </a:solidFill>
                <a:latin typeface="Cambria" panose="02040503050406030204" pitchFamily="18" charset="0"/>
              </a:rPr>
              <a:t>AKS</a:t>
            </a:r>
          </a:p>
        </p:txBody>
      </p:sp>
      <p:pic>
        <p:nvPicPr>
          <p:cNvPr id="3" name="Graphic 2">
            <a:extLst>
              <a:ext uri="{FF2B5EF4-FFF2-40B4-BE49-F238E27FC236}">
                <a16:creationId xmlns:a16="http://schemas.microsoft.com/office/drawing/2014/main" id="{05E191D3-5032-68FA-DB61-4BB9BE9ED7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3594" y="796570"/>
            <a:ext cx="432764" cy="432764"/>
          </a:xfrm>
          <a:prstGeom prst="rect">
            <a:avLst/>
          </a:prstGeom>
        </p:spPr>
      </p:pic>
      <p:sp>
        <p:nvSpPr>
          <p:cNvPr id="4" name="Rectangle 3">
            <a:extLst>
              <a:ext uri="{FF2B5EF4-FFF2-40B4-BE49-F238E27FC236}">
                <a16:creationId xmlns:a16="http://schemas.microsoft.com/office/drawing/2014/main" id="{4E2470E6-1029-0131-856F-15FE9FA426C9}"/>
              </a:ext>
            </a:extLst>
          </p:cNvPr>
          <p:cNvSpPr/>
          <p:nvPr/>
        </p:nvSpPr>
        <p:spPr>
          <a:xfrm>
            <a:off x="5185329" y="663318"/>
            <a:ext cx="6274581" cy="5395650"/>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Rectangle 6">
            <a:extLst>
              <a:ext uri="{FF2B5EF4-FFF2-40B4-BE49-F238E27FC236}">
                <a16:creationId xmlns:a16="http://schemas.microsoft.com/office/drawing/2014/main" id="{32E3DAED-17C7-B5D8-7B7F-FA2CC9CCEECA}"/>
              </a:ext>
            </a:extLst>
          </p:cNvPr>
          <p:cNvSpPr/>
          <p:nvPr/>
        </p:nvSpPr>
        <p:spPr>
          <a:xfrm>
            <a:off x="1792941" y="513919"/>
            <a:ext cx="9968753" cy="5797234"/>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1026" name="Picture 2" descr="Top 10 Azure Services - Ecocloud Services | Software and Cloud Services">
            <a:extLst>
              <a:ext uri="{FF2B5EF4-FFF2-40B4-BE49-F238E27FC236}">
                <a16:creationId xmlns:a16="http://schemas.microsoft.com/office/drawing/2014/main" id="{3635E1A9-8A55-FB5C-1C90-FCD80B326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407" y="586175"/>
            <a:ext cx="807917" cy="8079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337">
            <a:extLst>
              <a:ext uri="{FF2B5EF4-FFF2-40B4-BE49-F238E27FC236}">
                <a16:creationId xmlns:a16="http://schemas.microsoft.com/office/drawing/2014/main" id="{EA5B7E7D-A174-B368-7428-DA6D77F6B716}"/>
              </a:ext>
            </a:extLst>
          </p:cNvPr>
          <p:cNvSpPr/>
          <p:nvPr/>
        </p:nvSpPr>
        <p:spPr bwMode="auto">
          <a:xfrm flipV="1">
            <a:off x="9961009" y="1750556"/>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 name="Picture 8">
            <a:extLst>
              <a:ext uri="{FF2B5EF4-FFF2-40B4-BE49-F238E27FC236}">
                <a16:creationId xmlns:a16="http://schemas.microsoft.com/office/drawing/2014/main" id="{3363678C-DC62-7558-3763-16CB2F548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810" y="1979682"/>
            <a:ext cx="486180" cy="559843"/>
          </a:xfrm>
          <a:prstGeom prst="rect">
            <a:avLst/>
          </a:prstGeom>
        </p:spPr>
      </p:pic>
      <p:sp>
        <p:nvSpPr>
          <p:cNvPr id="10" name="Rectangle: Rounded Corners 337">
            <a:extLst>
              <a:ext uri="{FF2B5EF4-FFF2-40B4-BE49-F238E27FC236}">
                <a16:creationId xmlns:a16="http://schemas.microsoft.com/office/drawing/2014/main" id="{7D76AC29-DD9B-3CA4-FE2F-E956F34FA648}"/>
              </a:ext>
            </a:extLst>
          </p:cNvPr>
          <p:cNvSpPr/>
          <p:nvPr/>
        </p:nvSpPr>
        <p:spPr bwMode="auto">
          <a:xfrm flipV="1">
            <a:off x="9961009" y="3935657"/>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 name="Picture 10">
            <a:extLst>
              <a:ext uri="{FF2B5EF4-FFF2-40B4-BE49-F238E27FC236}">
                <a16:creationId xmlns:a16="http://schemas.microsoft.com/office/drawing/2014/main" id="{287B3CA0-F219-C980-6D67-D887F3A5A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810" y="4164783"/>
            <a:ext cx="486180" cy="559843"/>
          </a:xfrm>
          <a:prstGeom prst="rect">
            <a:avLst/>
          </a:prstGeom>
        </p:spPr>
      </p:pic>
      <p:sp>
        <p:nvSpPr>
          <p:cNvPr id="13" name="Title 16">
            <a:extLst>
              <a:ext uri="{FF2B5EF4-FFF2-40B4-BE49-F238E27FC236}">
                <a16:creationId xmlns:a16="http://schemas.microsoft.com/office/drawing/2014/main" id="{7C4604FE-BF1D-E92E-9531-16C4163C972C}"/>
              </a:ext>
            </a:extLst>
          </p:cNvPr>
          <p:cNvSpPr txBox="1">
            <a:spLocks/>
          </p:cNvSpPr>
          <p:nvPr/>
        </p:nvSpPr>
        <p:spPr>
          <a:xfrm>
            <a:off x="9823746" y="2892034"/>
            <a:ext cx="193051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Employee Info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14" name="Title 16">
            <a:extLst>
              <a:ext uri="{FF2B5EF4-FFF2-40B4-BE49-F238E27FC236}">
                <a16:creationId xmlns:a16="http://schemas.microsoft.com/office/drawing/2014/main" id="{F5791C5E-4E50-10E3-74A2-83C87BF496D1}"/>
              </a:ext>
            </a:extLst>
          </p:cNvPr>
          <p:cNvSpPr txBox="1">
            <a:spLocks/>
          </p:cNvSpPr>
          <p:nvPr/>
        </p:nvSpPr>
        <p:spPr>
          <a:xfrm>
            <a:off x="9823746" y="5034968"/>
            <a:ext cx="162664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600" b="0" dirty="0">
                <a:solidFill>
                  <a:srgbClr val="000000"/>
                </a:solidFill>
                <a:latin typeface="Cambria" panose="02040503050406030204" pitchFamily="18" charset="0"/>
                <a:cs typeface="Segoe UI Light" panose="020B0502040204020203" pitchFamily="34" charset="0"/>
              </a:rPr>
              <a:t>Employee Cert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pic>
        <p:nvPicPr>
          <p:cNvPr id="16" name="Google Shape;660;p35">
            <a:extLst>
              <a:ext uri="{FF2B5EF4-FFF2-40B4-BE49-F238E27FC236}">
                <a16:creationId xmlns:a16="http://schemas.microsoft.com/office/drawing/2014/main" id="{A44A661E-AC9A-2ACD-158B-C306295F461D}"/>
              </a:ext>
            </a:extLst>
          </p:cNvPr>
          <p:cNvPicPr preferRelativeResize="0"/>
          <p:nvPr/>
        </p:nvPicPr>
        <p:blipFill>
          <a:blip r:embed="rId7">
            <a:alphaModFix/>
          </a:blip>
          <a:stretch>
            <a:fillRect/>
          </a:stretch>
        </p:blipFill>
        <p:spPr>
          <a:xfrm>
            <a:off x="7697856" y="1788000"/>
            <a:ext cx="904539" cy="912352"/>
          </a:xfrm>
          <a:prstGeom prst="rect">
            <a:avLst/>
          </a:prstGeom>
          <a:noFill/>
          <a:ln>
            <a:noFill/>
          </a:ln>
        </p:spPr>
      </p:pic>
      <p:pic>
        <p:nvPicPr>
          <p:cNvPr id="17" name="Google Shape;660;p35">
            <a:extLst>
              <a:ext uri="{FF2B5EF4-FFF2-40B4-BE49-F238E27FC236}">
                <a16:creationId xmlns:a16="http://schemas.microsoft.com/office/drawing/2014/main" id="{4740658D-4C8C-25E3-B52B-C39E59192F88}"/>
              </a:ext>
            </a:extLst>
          </p:cNvPr>
          <p:cNvPicPr preferRelativeResize="0"/>
          <p:nvPr/>
        </p:nvPicPr>
        <p:blipFill>
          <a:blip r:embed="rId7">
            <a:alphaModFix/>
          </a:blip>
          <a:stretch>
            <a:fillRect/>
          </a:stretch>
        </p:blipFill>
        <p:spPr>
          <a:xfrm>
            <a:off x="7765370" y="4070025"/>
            <a:ext cx="904539" cy="912352"/>
          </a:xfrm>
          <a:prstGeom prst="rect">
            <a:avLst/>
          </a:prstGeom>
          <a:noFill/>
          <a:ln>
            <a:noFill/>
          </a:ln>
        </p:spPr>
      </p:pic>
      <p:pic>
        <p:nvPicPr>
          <p:cNvPr id="27"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7EE852AC-3310-82CA-2CC8-25D752E0FC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556" y="286535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EA7647EB-13C5-D44F-0ED0-7B0AFA3DC1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390" y="366539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BF924753-AB35-0D3C-288C-5F6CC41180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9791" y="3129264"/>
            <a:ext cx="748113" cy="748113"/>
          </a:xfrm>
          <a:prstGeom prst="rect">
            <a:avLst/>
          </a:prstGeom>
        </p:spPr>
      </p:pic>
      <p:pic>
        <p:nvPicPr>
          <p:cNvPr id="37" name="Graphic 36">
            <a:extLst>
              <a:ext uri="{FF2B5EF4-FFF2-40B4-BE49-F238E27FC236}">
                <a16:creationId xmlns:a16="http://schemas.microsoft.com/office/drawing/2014/main" id="{5DF25F7B-3C08-7FBB-682E-DA7792B137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62462" y="3195660"/>
            <a:ext cx="633249" cy="633249"/>
          </a:xfrm>
          <a:prstGeom prst="rect">
            <a:avLst/>
          </a:prstGeom>
        </p:spPr>
      </p:pic>
      <p:sp>
        <p:nvSpPr>
          <p:cNvPr id="38" name="TextBox 37">
            <a:extLst>
              <a:ext uri="{FF2B5EF4-FFF2-40B4-BE49-F238E27FC236}">
                <a16:creationId xmlns:a16="http://schemas.microsoft.com/office/drawing/2014/main" id="{E2AA147F-2EE5-81B4-FFD4-20196C131885}"/>
              </a:ext>
            </a:extLst>
          </p:cNvPr>
          <p:cNvSpPr txBox="1"/>
          <p:nvPr/>
        </p:nvSpPr>
        <p:spPr>
          <a:xfrm>
            <a:off x="2482310" y="3792972"/>
            <a:ext cx="766557" cy="276999"/>
          </a:xfrm>
          <a:prstGeom prst="rect">
            <a:avLst/>
          </a:prstGeom>
          <a:noFill/>
        </p:spPr>
        <p:txBody>
          <a:bodyPr wrap="none" rtlCol="0">
            <a:spAutoFit/>
          </a:bodyPr>
          <a:lstStyle/>
          <a:p>
            <a:r>
              <a:rPr lang="en-US" sz="1200" dirty="0">
                <a:latin typeface="Cambria" panose="02040503050406030204" pitchFamily="18" charset="0"/>
              </a:rPr>
              <a:t>Public IP</a:t>
            </a:r>
          </a:p>
        </p:txBody>
      </p:sp>
      <p:sp>
        <p:nvSpPr>
          <p:cNvPr id="39" name="TextBox 38">
            <a:extLst>
              <a:ext uri="{FF2B5EF4-FFF2-40B4-BE49-F238E27FC236}">
                <a16:creationId xmlns:a16="http://schemas.microsoft.com/office/drawing/2014/main" id="{24760292-A4A1-BB32-DD38-9A2B082A89B4}"/>
              </a:ext>
            </a:extLst>
          </p:cNvPr>
          <p:cNvSpPr txBox="1"/>
          <p:nvPr/>
        </p:nvSpPr>
        <p:spPr>
          <a:xfrm>
            <a:off x="3842483" y="3901860"/>
            <a:ext cx="1222727" cy="430887"/>
          </a:xfrm>
          <a:prstGeom prst="rect">
            <a:avLst/>
          </a:prstGeom>
          <a:noFill/>
        </p:spPr>
        <p:txBody>
          <a:bodyPr wrap="square" rtlCol="0">
            <a:spAutoFit/>
          </a:bodyPr>
          <a:lstStyle/>
          <a:p>
            <a:pPr algn="ctr"/>
            <a:r>
              <a:rPr lang="en-US" sz="1100" dirty="0">
                <a:latin typeface="Cambria" panose="02040503050406030204" pitchFamily="18" charset="0"/>
              </a:rPr>
              <a:t>AKS </a:t>
            </a:r>
          </a:p>
          <a:p>
            <a:pPr algn="ctr"/>
            <a:r>
              <a:rPr lang="en-US" sz="1100" dirty="0">
                <a:latin typeface="Cambria" panose="02040503050406030204" pitchFamily="18" charset="0"/>
              </a:rPr>
              <a:t>Load Balancer</a:t>
            </a:r>
          </a:p>
        </p:txBody>
      </p:sp>
      <p:cxnSp>
        <p:nvCxnSpPr>
          <p:cNvPr id="40" name="Straight Arrow Connector 39">
            <a:extLst>
              <a:ext uri="{FF2B5EF4-FFF2-40B4-BE49-F238E27FC236}">
                <a16:creationId xmlns:a16="http://schemas.microsoft.com/office/drawing/2014/main" id="{69A7E035-7AB3-7FD8-C328-08343B711711}"/>
              </a:ext>
            </a:extLst>
          </p:cNvPr>
          <p:cNvCxnSpPr>
            <a:cxnSpLocks/>
            <a:stCxn id="37" idx="3"/>
          </p:cNvCxnSpPr>
          <p:nvPr/>
        </p:nvCxnSpPr>
        <p:spPr>
          <a:xfrm>
            <a:off x="3195711" y="3512285"/>
            <a:ext cx="830509"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C626F4-B1CD-69B6-0B8D-1902BBF10401}"/>
              </a:ext>
            </a:extLst>
          </p:cNvPr>
          <p:cNvCxnSpPr>
            <a:cxnSpLocks/>
          </p:cNvCxnSpPr>
          <p:nvPr/>
        </p:nvCxnSpPr>
        <p:spPr>
          <a:xfrm>
            <a:off x="8669909" y="2296076"/>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8362E8-1575-E02C-67E0-E4C596167792}"/>
              </a:ext>
            </a:extLst>
          </p:cNvPr>
          <p:cNvCxnSpPr>
            <a:cxnSpLocks/>
          </p:cNvCxnSpPr>
          <p:nvPr/>
        </p:nvCxnSpPr>
        <p:spPr>
          <a:xfrm>
            <a:off x="8742046" y="4611322"/>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7F83C64-086B-894C-9D1A-9438ADBE50BA}"/>
              </a:ext>
            </a:extLst>
          </p:cNvPr>
          <p:cNvSpPr txBox="1"/>
          <p:nvPr/>
        </p:nvSpPr>
        <p:spPr>
          <a:xfrm>
            <a:off x="7008720" y="838925"/>
            <a:ext cx="3159070" cy="954107"/>
          </a:xfrm>
          <a:prstGeom prst="rect">
            <a:avLst/>
          </a:prstGeom>
          <a:noFill/>
        </p:spPr>
        <p:txBody>
          <a:bodyPr wrap="none" rtlCol="0">
            <a:spAutoFit/>
          </a:bodyPr>
          <a:lstStyle/>
          <a:p>
            <a:r>
              <a:rPr lang="en-US" sz="1400" b="0" dirty="0">
                <a:solidFill>
                  <a:schemeClr val="accent1"/>
                </a:solidFill>
                <a:effectLst/>
                <a:latin typeface="Cambria" panose="02040503050406030204" pitchFamily="18" charset="0"/>
              </a:rPr>
              <a:t>name: service-employee-producer-pod</a:t>
            </a:r>
          </a:p>
          <a:p>
            <a:r>
              <a:rPr lang="en-US" sz="1400" dirty="0">
                <a:solidFill>
                  <a:schemeClr val="accent1"/>
                </a:solidFill>
                <a:latin typeface="Cambria" panose="02040503050406030204" pitchFamily="18" charset="0"/>
              </a:rPr>
              <a:t>Type: NodePort</a:t>
            </a:r>
          </a:p>
          <a:p>
            <a:r>
              <a:rPr lang="en-US" sz="1400" dirty="0">
                <a:solidFill>
                  <a:schemeClr val="accent1"/>
                </a:solidFill>
                <a:latin typeface="Cambria" panose="02040503050406030204" pitchFamily="18" charset="0"/>
              </a:rPr>
              <a:t>Port:8000</a:t>
            </a:r>
          </a:p>
          <a:p>
            <a:r>
              <a:rPr lang="en-US" sz="1400" b="0" dirty="0">
                <a:solidFill>
                  <a:schemeClr val="accent1"/>
                </a:solidFill>
                <a:effectLst/>
                <a:latin typeface="Cambria" panose="02040503050406030204" pitchFamily="18" charset="0"/>
              </a:rPr>
              <a:t>Path:/employee</a:t>
            </a:r>
            <a:endParaRPr lang="en-US" sz="1400" dirty="0">
              <a:solidFill>
                <a:schemeClr val="accent1"/>
              </a:solidFill>
              <a:latin typeface="Cambria" panose="02040503050406030204" pitchFamily="18" charset="0"/>
            </a:endParaRPr>
          </a:p>
        </p:txBody>
      </p:sp>
      <p:sp>
        <p:nvSpPr>
          <p:cNvPr id="52" name="TextBox 51">
            <a:extLst>
              <a:ext uri="{FF2B5EF4-FFF2-40B4-BE49-F238E27FC236}">
                <a16:creationId xmlns:a16="http://schemas.microsoft.com/office/drawing/2014/main" id="{19939D29-D394-3D99-B1D6-E600F7D841F9}"/>
              </a:ext>
            </a:extLst>
          </p:cNvPr>
          <p:cNvSpPr txBox="1"/>
          <p:nvPr/>
        </p:nvSpPr>
        <p:spPr>
          <a:xfrm>
            <a:off x="7276083" y="5025131"/>
            <a:ext cx="2050241" cy="954107"/>
          </a:xfrm>
          <a:prstGeom prst="rect">
            <a:avLst/>
          </a:prstGeom>
          <a:noFill/>
        </p:spPr>
        <p:txBody>
          <a:bodyPr wrap="none" rtlCol="0">
            <a:spAutoFit/>
          </a:bodyPr>
          <a:lstStyle/>
          <a:p>
            <a:r>
              <a:rPr lang="en-US" sz="1400" b="0" dirty="0">
                <a:solidFill>
                  <a:schemeClr val="accent1"/>
                </a:solidFill>
                <a:effectLst/>
                <a:latin typeface="Cambria" panose="02040503050406030204" pitchFamily="18" charset="0"/>
              </a:rPr>
              <a:t>name: service-cert-pod </a:t>
            </a:r>
          </a:p>
          <a:p>
            <a:r>
              <a:rPr lang="en-US" sz="1400" dirty="0">
                <a:solidFill>
                  <a:schemeClr val="accent1"/>
                </a:solidFill>
                <a:latin typeface="Cambria" panose="02040503050406030204" pitchFamily="18" charset="0"/>
              </a:rPr>
              <a:t>Type: NodePort</a:t>
            </a:r>
          </a:p>
          <a:p>
            <a:r>
              <a:rPr lang="en-US" sz="1400" dirty="0">
                <a:solidFill>
                  <a:schemeClr val="accent1"/>
                </a:solidFill>
                <a:latin typeface="Cambria" panose="02040503050406030204" pitchFamily="18" charset="0"/>
              </a:rPr>
              <a:t>Port:9000</a:t>
            </a:r>
          </a:p>
          <a:p>
            <a:r>
              <a:rPr lang="en-US" sz="1400" dirty="0">
                <a:solidFill>
                  <a:schemeClr val="accent1"/>
                </a:solidFill>
                <a:latin typeface="Cambria" panose="02040503050406030204" pitchFamily="18" charset="0"/>
              </a:rPr>
              <a:t>Path: </a:t>
            </a:r>
            <a:r>
              <a:rPr lang="en-US" sz="1400" b="0" dirty="0">
                <a:solidFill>
                  <a:schemeClr val="accent1"/>
                </a:solidFill>
                <a:effectLst/>
                <a:latin typeface="Cambria" panose="02040503050406030204" pitchFamily="18" charset="0"/>
              </a:rPr>
              <a:t>/</a:t>
            </a:r>
            <a:r>
              <a:rPr lang="en-US" sz="1400" b="0" dirty="0" err="1">
                <a:solidFill>
                  <a:schemeClr val="accent1"/>
                </a:solidFill>
                <a:effectLst/>
                <a:latin typeface="Cambria" panose="02040503050406030204" pitchFamily="18" charset="0"/>
              </a:rPr>
              <a:t>empcertifications</a:t>
            </a:r>
            <a:endParaRPr lang="en-US" sz="1400" dirty="0">
              <a:solidFill>
                <a:schemeClr val="accent1"/>
              </a:solidFill>
              <a:latin typeface="Cambria" panose="02040503050406030204" pitchFamily="18" charset="0"/>
            </a:endParaRPr>
          </a:p>
        </p:txBody>
      </p:sp>
      <p:cxnSp>
        <p:nvCxnSpPr>
          <p:cNvPr id="53" name="Straight Arrow Connector 52">
            <a:extLst>
              <a:ext uri="{FF2B5EF4-FFF2-40B4-BE49-F238E27FC236}">
                <a16:creationId xmlns:a16="http://schemas.microsoft.com/office/drawing/2014/main" id="{51803D9E-2438-1C40-DEB1-F461B38862CA}"/>
              </a:ext>
            </a:extLst>
          </p:cNvPr>
          <p:cNvCxnSpPr>
            <a:cxnSpLocks/>
            <a:endCxn id="37" idx="1"/>
          </p:cNvCxnSpPr>
          <p:nvPr/>
        </p:nvCxnSpPr>
        <p:spPr>
          <a:xfrm flipV="1">
            <a:off x="1326194" y="3512285"/>
            <a:ext cx="1236268" cy="31662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046DD2-FBCC-67A8-DB45-822977CFBA52}"/>
              </a:ext>
            </a:extLst>
          </p:cNvPr>
          <p:cNvCxnSpPr>
            <a:cxnSpLocks/>
          </p:cNvCxnSpPr>
          <p:nvPr/>
        </p:nvCxnSpPr>
        <p:spPr>
          <a:xfrm>
            <a:off x="1313139" y="3210446"/>
            <a:ext cx="1249323" cy="20209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NGINX on Twitter: &quot;Today we are announcing availability of #NGINX Ingress  Controller 2.0! Two highlights of this release are improved optimization of  resource processing and support for the #Kubernetes Networking Ingress v1">
            <a:extLst>
              <a:ext uri="{FF2B5EF4-FFF2-40B4-BE49-F238E27FC236}">
                <a16:creationId xmlns:a16="http://schemas.microsoft.com/office/drawing/2014/main" id="{D0B5AE53-3225-660B-1D5B-18193C4D60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8922" y="3030475"/>
            <a:ext cx="1932139" cy="108682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337">
            <a:extLst>
              <a:ext uri="{FF2B5EF4-FFF2-40B4-BE49-F238E27FC236}">
                <a16:creationId xmlns:a16="http://schemas.microsoft.com/office/drawing/2014/main" id="{CE7273DF-B162-3DB2-ECF5-C2CECC1D5428}"/>
              </a:ext>
            </a:extLst>
          </p:cNvPr>
          <p:cNvSpPr/>
          <p:nvPr/>
        </p:nvSpPr>
        <p:spPr bwMode="auto">
          <a:xfrm flipV="1">
            <a:off x="5396335" y="3210446"/>
            <a:ext cx="1658889" cy="755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42" name="Straight Arrow Connector 41">
            <a:extLst>
              <a:ext uri="{FF2B5EF4-FFF2-40B4-BE49-F238E27FC236}">
                <a16:creationId xmlns:a16="http://schemas.microsoft.com/office/drawing/2014/main" id="{173B7D74-82ED-91BF-4F39-3CCF17ADCA32}"/>
              </a:ext>
            </a:extLst>
          </p:cNvPr>
          <p:cNvCxnSpPr>
            <a:cxnSpLocks/>
          </p:cNvCxnSpPr>
          <p:nvPr/>
        </p:nvCxnSpPr>
        <p:spPr>
          <a:xfrm flipV="1">
            <a:off x="7120937" y="2375647"/>
            <a:ext cx="576919" cy="115904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ECAE951-D37B-79ED-A9EE-F30310EC282B}"/>
              </a:ext>
            </a:extLst>
          </p:cNvPr>
          <p:cNvCxnSpPr>
            <a:cxnSpLocks/>
          </p:cNvCxnSpPr>
          <p:nvPr/>
        </p:nvCxnSpPr>
        <p:spPr>
          <a:xfrm>
            <a:off x="7134939" y="3553754"/>
            <a:ext cx="717139" cy="7032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C9C5798-68BC-5B41-0AE2-4B997DF2077F}"/>
              </a:ext>
            </a:extLst>
          </p:cNvPr>
          <p:cNvCxnSpPr>
            <a:cxnSpLocks/>
          </p:cNvCxnSpPr>
          <p:nvPr/>
        </p:nvCxnSpPr>
        <p:spPr>
          <a:xfrm>
            <a:off x="4829283" y="3519752"/>
            <a:ext cx="113254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449876-BDBC-5ED9-29C6-A7F06AE475A8}"/>
              </a:ext>
            </a:extLst>
          </p:cNvPr>
          <p:cNvSpPr txBox="1"/>
          <p:nvPr/>
        </p:nvSpPr>
        <p:spPr>
          <a:xfrm>
            <a:off x="5276229" y="2627831"/>
            <a:ext cx="2016899" cy="461665"/>
          </a:xfrm>
          <a:prstGeom prst="rect">
            <a:avLst/>
          </a:prstGeom>
          <a:noFill/>
        </p:spPr>
        <p:txBody>
          <a:bodyPr wrap="none" rtlCol="0">
            <a:spAutoFit/>
          </a:bodyPr>
          <a:lstStyle/>
          <a:p>
            <a:r>
              <a:rPr lang="en-US" sz="1200" dirty="0">
                <a:latin typeface="Cambria" panose="02040503050406030204" pitchFamily="18" charset="0"/>
              </a:rPr>
              <a:t>Kind: Ingress</a:t>
            </a:r>
          </a:p>
          <a:p>
            <a:r>
              <a:rPr lang="en-US" sz="1200" dirty="0">
                <a:latin typeface="Cambria" panose="02040503050406030204" pitchFamily="18" charset="0"/>
              </a:rPr>
              <a:t>Setup Ingress Routing Rules</a:t>
            </a:r>
          </a:p>
        </p:txBody>
      </p:sp>
    </p:spTree>
    <p:extLst>
      <p:ext uri="{BB962C8B-B14F-4D97-AF65-F5344CB8AC3E}">
        <p14:creationId xmlns:p14="http://schemas.microsoft.com/office/powerpoint/2010/main" val="96502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190962" y="1387884"/>
            <a:ext cx="3961862" cy="44319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r>
              <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rPr>
              <a:t>Mutual TLS (</a:t>
            </a:r>
            <a:r>
              <a:rPr kumimoji="0" lang="en-US" sz="1600" b="0" i="0" u="none" strike="noStrike" kern="1200" cap="none" spc="0" normalizeH="0" baseline="0" noProof="0" dirty="0" err="1">
                <a:ln w="3175">
                  <a:noFill/>
                </a:ln>
                <a:solidFill>
                  <a:schemeClr val="accent1"/>
                </a:solidFill>
                <a:effectLst/>
                <a:uLnTx/>
                <a:uFillTx/>
                <a:latin typeface="Cambria" panose="02040503050406030204" pitchFamily="18" charset="0"/>
              </a:rPr>
              <a:t>mTLS</a:t>
            </a:r>
            <a:r>
              <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rPr>
              <a:t>) </a:t>
            </a:r>
            <a:r>
              <a:rPr kumimoji="0" lang="en-US" sz="1600" b="0" i="0" u="none" strike="noStrike" kern="1200" cap="none" spc="0" normalizeH="0" baseline="0" noProof="0" dirty="0" err="1">
                <a:ln w="3175">
                  <a:noFill/>
                </a:ln>
                <a:solidFill>
                  <a:schemeClr val="accent1"/>
                </a:solidFill>
                <a:effectLst/>
                <a:uLnTx/>
                <a:uFillTx/>
                <a:latin typeface="Cambria" panose="02040503050406030204" pitchFamily="18" charset="0"/>
              </a:rPr>
              <a:t>Authetication</a:t>
            </a:r>
            <a:endParaRPr kumimoji="0" lang="en-US" sz="1600" b="0" i="0" u="none" strike="noStrike" kern="1200" cap="none" spc="0" normalizeH="0" noProof="0" dirty="0">
              <a:ln w="3175">
                <a:noFill/>
              </a:ln>
              <a:solidFill>
                <a:schemeClr val="accent1"/>
              </a:solidFill>
              <a:effectLst/>
              <a:uLnTx/>
              <a:uFillTx/>
              <a:latin typeface="Cambria" panose="02040503050406030204" pitchFamily="18" charset="0"/>
            </a:endParaRPr>
          </a:p>
          <a:p>
            <a:pPr marL="285750" marR="0" lvl="0" indent="-285750" algn="l" defTabSz="932742" rtl="0" eaLnBrk="1" fontAlgn="auto" latinLnBrk="0" hangingPunct="1">
              <a:lnSpc>
                <a:spcPct val="100000"/>
              </a:lnSpc>
              <a:spcBef>
                <a:spcPct val="0"/>
              </a:spcBef>
              <a:spcAft>
                <a:spcPts val="0"/>
              </a:spcAft>
              <a:buClrTx/>
              <a:buSzTx/>
              <a:buFont typeface="Wingdings" pitchFamily="2" charset="2"/>
              <a:buChar char="Ø"/>
              <a:tabLst/>
              <a:defRPr/>
            </a:pPr>
            <a:endParaRPr kumimoji="0" lang="en-US" sz="1600" b="0" i="0" u="none" strike="noStrike" kern="1200" cap="none" spc="0" normalizeH="0" noProof="0" dirty="0">
              <a:ln w="3175">
                <a:noFill/>
              </a:ln>
              <a:solidFill>
                <a:schemeClr val="accent1"/>
              </a:solidFill>
              <a:effectLst/>
              <a:uLnTx/>
              <a:uFillTx/>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 Circuit Breaking</a:t>
            </a:r>
            <a:endParaRPr lang="en-US" sz="1600" b="0" dirty="0">
              <a:solidFill>
                <a:schemeClr val="accent1"/>
              </a:solidFill>
            </a:endParaRPr>
          </a:p>
          <a:p>
            <a:pPr marL="285750" indent="-285750">
              <a:buFont typeface="Wingdings" pitchFamily="2" charset="2"/>
              <a:buChar char="Ø"/>
            </a:pPr>
            <a:endParaRPr lang="en-US" sz="1600" b="0" dirty="0">
              <a:solidFill>
                <a:schemeClr val="accent1"/>
              </a:solidFill>
            </a:endParaRPr>
          </a:p>
          <a:p>
            <a:pPr marL="285750" indent="-285750">
              <a:buFont typeface="Wingdings" pitchFamily="2" charset="2"/>
              <a:buChar char="Ø"/>
            </a:pPr>
            <a:r>
              <a:rPr lang="en-US" sz="1600" b="0" dirty="0">
                <a:solidFill>
                  <a:schemeClr val="accent1"/>
                </a:solidFill>
                <a:latin typeface="Cambria" panose="02040503050406030204" pitchFamily="18" charset="0"/>
              </a:rPr>
              <a:t>Define WAF (Web Application Firewall ) policies </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Setup Security Guardrails</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Acts as a Reverse Proxy</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Visibility and Performance Monitoring.</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A/B Testing</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285750" indent="-285750">
              <a:buFont typeface="Wingdings" pitchFamily="2" charset="2"/>
              <a:buChar char="Ø"/>
            </a:pPr>
            <a:r>
              <a:rPr lang="en-US" sz="1600" b="0" dirty="0">
                <a:solidFill>
                  <a:schemeClr val="accent1"/>
                </a:solidFill>
                <a:latin typeface="Cambria" panose="02040503050406030204" pitchFamily="18" charset="0"/>
              </a:rPr>
              <a:t>Canary Deployments </a:t>
            </a:r>
          </a:p>
          <a:p>
            <a:pPr marL="285750" indent="-285750">
              <a:buFont typeface="Wingdings" pitchFamily="2" charset="2"/>
              <a:buChar char="Ø"/>
            </a:pPr>
            <a:endParaRPr lang="en-US" sz="1600" b="0" dirty="0">
              <a:solidFill>
                <a:schemeClr val="accent1"/>
              </a:solidFill>
              <a:latin typeface="Cambria" panose="02040503050406030204" pitchFamily="18" charset="0"/>
            </a:endParaRPr>
          </a:p>
          <a:p>
            <a:pPr marL="342900" marR="0" lvl="0" indent="-342900" algn="l" defTabSz="932742" rtl="0" eaLnBrk="1" fontAlgn="auto" latinLnBrk="0" hangingPunct="1">
              <a:lnSpc>
                <a:spcPct val="100000"/>
              </a:lnSpc>
              <a:spcBef>
                <a:spcPct val="0"/>
              </a:spcBef>
              <a:spcAft>
                <a:spcPts val="0"/>
              </a:spcAft>
              <a:buClrTx/>
              <a:buSzTx/>
              <a:buAutoNum type="arabicPeriod"/>
              <a:tabLst/>
              <a:defRPr/>
            </a:pPr>
            <a:endParaRPr kumimoji="0" lang="en-US" sz="1600" b="0" i="0" u="none" strike="noStrike" kern="1200" cap="none" spc="0" normalizeH="0" baseline="0" noProof="0" dirty="0">
              <a:ln w="3175">
                <a:noFill/>
              </a:ln>
              <a:solidFill>
                <a:schemeClr val="accent1"/>
              </a:solidFill>
              <a:effectLst/>
              <a:uLnTx/>
              <a:uFillTx/>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392776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Segoe UI" panose="020B0502040204020203" pitchFamily="34" charset="0"/>
                <a:ea typeface="Times New Roman" panose="02020603050405020304" pitchFamily="18" charset="0"/>
                <a:cs typeface="Segoe UI" panose="020B0502040204020203" pitchFamily="34" charset="0"/>
              </a:rPr>
              <a:t>Advantages of Ingress Controller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 </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109833" y="989151"/>
            <a:ext cx="0" cy="5229448"/>
          </a:xfrm>
          <a:prstGeom prst="line">
            <a:avLst/>
          </a:prstGeom>
          <a:ln w="25400">
            <a:solidFill>
              <a:schemeClr val="accent1">
                <a:alpha val="93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67BDFF15-6B02-74EE-EADB-753EAC645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569" y="1882588"/>
            <a:ext cx="7238496" cy="3442576"/>
          </a:xfrm>
          <a:prstGeom prst="rect">
            <a:avLst/>
          </a:prstGeom>
        </p:spPr>
      </p:pic>
      <p:sp>
        <p:nvSpPr>
          <p:cNvPr id="5" name="Rectangle: Rounded Corners 337">
            <a:extLst>
              <a:ext uri="{FF2B5EF4-FFF2-40B4-BE49-F238E27FC236}">
                <a16:creationId xmlns:a16="http://schemas.microsoft.com/office/drawing/2014/main" id="{DFBA7414-5FF8-7683-F43B-AD29292F2066}"/>
              </a:ext>
            </a:extLst>
          </p:cNvPr>
          <p:cNvSpPr/>
          <p:nvPr/>
        </p:nvSpPr>
        <p:spPr bwMode="auto">
          <a:xfrm flipV="1">
            <a:off x="4420821" y="1777449"/>
            <a:ext cx="7663603" cy="37268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14484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600" dirty="0">
                <a:solidFill>
                  <a:schemeClr val="tx1"/>
                </a:solidFill>
                <a:latin typeface="Cambria" panose="02040503050406030204" pitchFamily="18" charset="0"/>
              </a:rPr>
              <a:t>Step1: Create a </a:t>
            </a:r>
            <a:r>
              <a:rPr lang="en-US" sz="1600" b="1" dirty="0">
                <a:solidFill>
                  <a:schemeClr val="tx1"/>
                </a:solidFill>
                <a:latin typeface="Cambria" panose="02040503050406030204" pitchFamily="18" charset="0"/>
              </a:rPr>
              <a:t>**Static Public IP**</a:t>
            </a:r>
            <a:r>
              <a:rPr lang="en-US" sz="1600" dirty="0">
                <a:solidFill>
                  <a:schemeClr val="tx1"/>
                </a:solidFill>
                <a:latin typeface="Cambria" panose="02040503050406030204" pitchFamily="18" charset="0"/>
              </a:rPr>
              <a:t> for Ingress in Azure AKS</a:t>
            </a:r>
          </a:p>
          <a:p>
            <a:r>
              <a:rPr lang="en-US" sz="1600" dirty="0">
                <a:solidFill>
                  <a:schemeClr val="tx1"/>
                </a:solidFill>
                <a:latin typeface="Cambria" panose="02040503050406030204" pitchFamily="18" charset="0"/>
              </a:rPr>
              <a:t>Step2: Associate that Public IP to </a:t>
            </a:r>
            <a:r>
              <a:rPr lang="en-US" sz="1600" b="1" dirty="0">
                <a:solidFill>
                  <a:schemeClr val="tx1"/>
                </a:solidFill>
                <a:latin typeface="Cambria" panose="02040503050406030204" pitchFamily="18" charset="0"/>
              </a:rPr>
              <a:t>**Ingress Controller**</a:t>
            </a:r>
            <a:r>
              <a:rPr lang="en-US" sz="1600" dirty="0">
                <a:solidFill>
                  <a:schemeClr val="tx1"/>
                </a:solidFill>
                <a:latin typeface="Cambria" panose="02040503050406030204" pitchFamily="18" charset="0"/>
              </a:rPr>
              <a:t> during installation</a:t>
            </a:r>
          </a:p>
          <a:p>
            <a:r>
              <a:rPr lang="en-US" sz="1600" dirty="0">
                <a:solidFill>
                  <a:schemeClr val="tx1"/>
                </a:solidFill>
                <a:latin typeface="Cambria" panose="02040503050406030204" pitchFamily="18" charset="0"/>
              </a:rPr>
              <a:t>Step3: Create the NGINX Ingress Controller using HELM</a:t>
            </a:r>
          </a:p>
          <a:p>
            <a:endParaRPr lang="en-US" sz="1600" dirty="0">
              <a:solidFill>
                <a:schemeClr val="tx1"/>
              </a:solidFill>
              <a:latin typeface="Cambria" panose="02040503050406030204" pitchFamily="18" charset="0"/>
            </a:endParaRPr>
          </a:p>
          <a:p>
            <a:r>
              <a:rPr lang="en-US" b="1" dirty="0">
                <a:solidFill>
                  <a:srgbClr val="7030A0"/>
                </a:solidFill>
                <a:latin typeface="Cambria" panose="02040503050406030204" pitchFamily="18" charset="0"/>
              </a:rPr>
              <a:t>Create Static Public IP:</a:t>
            </a:r>
            <a:endParaRPr lang="en-US" dirty="0">
              <a:solidFill>
                <a:srgbClr val="7030A0"/>
              </a:solidFill>
              <a:latin typeface="Cambria" panose="02040503050406030204" pitchFamily="18" charset="0"/>
            </a:endParaRPr>
          </a:p>
          <a:p>
            <a:endParaRPr lang="en-US" sz="1600" b="1" dirty="0">
              <a:solidFill>
                <a:schemeClr val="tx1"/>
              </a:solidFill>
              <a:latin typeface="Cambria" panose="02040503050406030204" pitchFamily="18" charset="0"/>
            </a:endParaRPr>
          </a:p>
          <a:p>
            <a:r>
              <a:rPr lang="en-US" sz="1600" b="1" dirty="0">
                <a:solidFill>
                  <a:schemeClr val="tx1"/>
                </a:solidFill>
                <a:latin typeface="Cambria" panose="02040503050406030204" pitchFamily="18" charset="0"/>
              </a:rPr>
              <a:t># Get the resource group name of the AKS cluster </a:t>
            </a:r>
            <a:endParaRPr lang="en-US" sz="1600" dirty="0">
              <a:solidFill>
                <a:schemeClr val="tx1"/>
              </a:solidFill>
              <a:latin typeface="Cambria" panose="02040503050406030204" pitchFamily="18" charset="0"/>
            </a:endParaRPr>
          </a:p>
          <a:p>
            <a:r>
              <a:rPr lang="en-US" sz="1600" dirty="0" err="1">
                <a:solidFill>
                  <a:schemeClr val="tx1"/>
                </a:solidFill>
                <a:latin typeface="Cambria" panose="02040503050406030204" pitchFamily="18" charset="0"/>
              </a:rPr>
              <a:t>az</a:t>
            </a:r>
            <a:r>
              <a:rPr lang="en-US" sz="1600" dirty="0">
                <a:solidFill>
                  <a:schemeClr val="tx1"/>
                </a:solidFill>
                <a:latin typeface="Cambria" panose="02040503050406030204" pitchFamily="18" charset="0"/>
              </a:rPr>
              <a:t> </a:t>
            </a:r>
            <a:r>
              <a:rPr lang="en-US" sz="1600" dirty="0" err="1">
                <a:solidFill>
                  <a:schemeClr val="tx1"/>
                </a:solidFill>
                <a:latin typeface="Cambria" panose="02040503050406030204" pitchFamily="18" charset="0"/>
              </a:rPr>
              <a:t>aks</a:t>
            </a:r>
            <a:r>
              <a:rPr lang="en-US" sz="1600" dirty="0">
                <a:solidFill>
                  <a:schemeClr val="tx1"/>
                </a:solidFill>
                <a:latin typeface="Cambria" panose="02040503050406030204" pitchFamily="18" charset="0"/>
              </a:rPr>
              <a:t> show --resource-group </a:t>
            </a:r>
            <a:r>
              <a:rPr lang="en-US" sz="1600" dirty="0" err="1">
                <a:solidFill>
                  <a:schemeClr val="tx1"/>
                </a:solidFill>
                <a:latin typeface="Cambria" panose="02040503050406030204" pitchFamily="18" charset="0"/>
              </a:rPr>
              <a:t>aksbyexample</a:t>
            </a:r>
            <a:r>
              <a:rPr lang="en-US" sz="1600" dirty="0">
                <a:solidFill>
                  <a:schemeClr val="tx1"/>
                </a:solidFill>
                <a:latin typeface="Cambria" panose="02040503050406030204" pitchFamily="18" charset="0"/>
              </a:rPr>
              <a:t> --name </a:t>
            </a:r>
            <a:r>
              <a:rPr lang="en-US" sz="1600" dirty="0" err="1">
                <a:solidFill>
                  <a:schemeClr val="tx1"/>
                </a:solidFill>
                <a:latin typeface="Cambria" panose="02040503050406030204" pitchFamily="18" charset="0"/>
              </a:rPr>
              <a:t>aksbyexample</a:t>
            </a:r>
            <a:r>
              <a:rPr lang="en-US" sz="1600" dirty="0">
                <a:solidFill>
                  <a:schemeClr val="tx1"/>
                </a:solidFill>
                <a:latin typeface="Cambria" panose="02040503050406030204" pitchFamily="18" charset="0"/>
              </a:rPr>
              <a:t> --query </a:t>
            </a:r>
            <a:r>
              <a:rPr lang="en-US" sz="1600" dirty="0" err="1">
                <a:solidFill>
                  <a:schemeClr val="tx1"/>
                </a:solidFill>
                <a:latin typeface="Cambria" panose="02040503050406030204" pitchFamily="18" charset="0"/>
              </a:rPr>
              <a:t>nodeResourceGroup</a:t>
            </a:r>
            <a:r>
              <a:rPr lang="en-US" sz="1600" dirty="0">
                <a:solidFill>
                  <a:schemeClr val="tx1"/>
                </a:solidFill>
                <a:latin typeface="Cambria" panose="02040503050406030204" pitchFamily="18" charset="0"/>
              </a:rPr>
              <a:t> -o </a:t>
            </a:r>
            <a:r>
              <a:rPr lang="en-US" sz="1600" dirty="0" err="1">
                <a:solidFill>
                  <a:schemeClr val="tx1"/>
                </a:solidFill>
                <a:latin typeface="Cambria" panose="02040503050406030204" pitchFamily="18" charset="0"/>
              </a:rPr>
              <a:t>tsv</a:t>
            </a:r>
            <a:endParaRPr lang="en-US" sz="1600" dirty="0">
              <a:solidFill>
                <a:schemeClr val="tx1"/>
              </a:solidFill>
              <a:latin typeface="Cambria" panose="02040503050406030204" pitchFamily="18" charset="0"/>
            </a:endParaRPr>
          </a:p>
          <a:p>
            <a:br>
              <a:rPr lang="en-US" sz="1600" dirty="0">
                <a:solidFill>
                  <a:schemeClr val="tx1"/>
                </a:solidFill>
                <a:latin typeface="Cambria" panose="02040503050406030204" pitchFamily="18" charset="0"/>
              </a:rPr>
            </a:br>
            <a:r>
              <a:rPr lang="en-US" sz="1600" i="1" dirty="0" err="1">
                <a:solidFill>
                  <a:schemeClr val="tx1"/>
                </a:solidFill>
                <a:latin typeface="Cambria" panose="02040503050406030204" pitchFamily="18" charset="0"/>
              </a:rPr>
              <a:t>MC_aksbyexample_aksbyexample_usgovarizona</a:t>
            </a:r>
            <a:endParaRPr lang="en-US" sz="1600" i="1" dirty="0">
              <a:solidFill>
                <a:schemeClr val="tx1"/>
              </a:solidFill>
              <a:latin typeface="Cambria" panose="02040503050406030204" pitchFamily="18" charset="0"/>
            </a:endParaRPr>
          </a:p>
          <a:p>
            <a:br>
              <a:rPr lang="en-US" sz="1600" dirty="0">
                <a:solidFill>
                  <a:schemeClr val="tx1"/>
                </a:solidFill>
                <a:latin typeface="Cambria" panose="02040503050406030204" pitchFamily="18" charset="0"/>
              </a:rPr>
            </a:br>
            <a:r>
              <a:rPr lang="en-US" sz="1600" b="1" dirty="0">
                <a:solidFill>
                  <a:schemeClr val="tx1"/>
                </a:solidFill>
                <a:latin typeface="Cambria" panose="02040503050406030204" pitchFamily="18" charset="0"/>
              </a:rPr>
              <a:t># TEMPLATE - Create a public IP address with the static allocation</a:t>
            </a:r>
            <a:endParaRPr lang="en-US" sz="1600" dirty="0">
              <a:solidFill>
                <a:schemeClr val="tx1"/>
              </a:solidFill>
              <a:latin typeface="Cambria" panose="02040503050406030204" pitchFamily="18" charset="0"/>
            </a:endParaRPr>
          </a:p>
          <a:p>
            <a:r>
              <a:rPr lang="en-US" sz="1600" dirty="0" err="1">
                <a:solidFill>
                  <a:schemeClr val="tx1"/>
                </a:solidFill>
                <a:latin typeface="Cambria" panose="02040503050406030204" pitchFamily="18" charset="0"/>
              </a:rPr>
              <a:t>az</a:t>
            </a:r>
            <a:r>
              <a:rPr lang="en-US" sz="1600" dirty="0">
                <a:solidFill>
                  <a:schemeClr val="tx1"/>
                </a:solidFill>
                <a:latin typeface="Cambria" panose="02040503050406030204" pitchFamily="18" charset="0"/>
              </a:rPr>
              <a:t> network public-</a:t>
            </a:r>
            <a:r>
              <a:rPr lang="en-US" sz="1600" dirty="0" err="1">
                <a:solidFill>
                  <a:schemeClr val="tx1"/>
                </a:solidFill>
                <a:latin typeface="Cambria" panose="02040503050406030204" pitchFamily="18" charset="0"/>
              </a:rPr>
              <a:t>ip</a:t>
            </a:r>
            <a:r>
              <a:rPr lang="en-US" sz="1600" dirty="0">
                <a:solidFill>
                  <a:schemeClr val="tx1"/>
                </a:solidFill>
                <a:latin typeface="Cambria" panose="02040503050406030204" pitchFamily="18" charset="0"/>
              </a:rPr>
              <a:t> create --resource-group &lt;REPLACE-OUTPUT-RG-FROM-PREVIOUS-COMMAND&gt; --name </a:t>
            </a:r>
            <a:r>
              <a:rPr lang="en-US" sz="1600" dirty="0" err="1">
                <a:solidFill>
                  <a:schemeClr val="tx1"/>
                </a:solidFill>
                <a:latin typeface="Cambria" panose="02040503050406030204" pitchFamily="18" charset="0"/>
              </a:rPr>
              <a:t>myAKSPublicIPForIngress</a:t>
            </a:r>
            <a:r>
              <a:rPr lang="en-US" sz="1600" dirty="0">
                <a:solidFill>
                  <a:schemeClr val="tx1"/>
                </a:solidFill>
                <a:latin typeface="Cambria" panose="02040503050406030204" pitchFamily="18" charset="0"/>
              </a:rPr>
              <a:t> --</a:t>
            </a:r>
            <a:r>
              <a:rPr lang="en-US" sz="1600" dirty="0" err="1">
                <a:solidFill>
                  <a:schemeClr val="tx1"/>
                </a:solidFill>
                <a:latin typeface="Cambria" panose="02040503050406030204" pitchFamily="18" charset="0"/>
              </a:rPr>
              <a:t>sku</a:t>
            </a:r>
            <a:r>
              <a:rPr lang="en-US" sz="1600" dirty="0">
                <a:solidFill>
                  <a:schemeClr val="tx1"/>
                </a:solidFill>
                <a:latin typeface="Cambria" panose="02040503050406030204" pitchFamily="18" charset="0"/>
              </a:rPr>
              <a:t> Standard --allocation-method static --query </a:t>
            </a:r>
            <a:r>
              <a:rPr lang="en-US" sz="1600" dirty="0" err="1">
                <a:solidFill>
                  <a:schemeClr val="tx1"/>
                </a:solidFill>
                <a:latin typeface="Cambria" panose="02040503050406030204" pitchFamily="18" charset="0"/>
              </a:rPr>
              <a:t>publicIp.ipAddress</a:t>
            </a:r>
            <a:r>
              <a:rPr lang="en-US" sz="1600" dirty="0">
                <a:solidFill>
                  <a:schemeClr val="tx1"/>
                </a:solidFill>
                <a:latin typeface="Cambria" panose="02040503050406030204" pitchFamily="18" charset="0"/>
              </a:rPr>
              <a:t> -o </a:t>
            </a:r>
            <a:r>
              <a:rPr lang="en-US" sz="1600" dirty="0" err="1">
                <a:solidFill>
                  <a:schemeClr val="tx1"/>
                </a:solidFill>
                <a:latin typeface="Cambria" panose="02040503050406030204" pitchFamily="18" charset="0"/>
              </a:rPr>
              <a:t>tsv</a:t>
            </a:r>
            <a:endParaRPr lang="en-US" sz="1600" dirty="0">
              <a:solidFill>
                <a:schemeClr val="tx1"/>
              </a:solidFill>
              <a:latin typeface="Cambria" panose="02040503050406030204" pitchFamily="18" charset="0"/>
            </a:endParaRPr>
          </a:p>
          <a:p>
            <a:br>
              <a:rPr lang="en-US" sz="1600" dirty="0">
                <a:solidFill>
                  <a:schemeClr val="tx1"/>
                </a:solidFill>
                <a:latin typeface="Cambria" panose="02040503050406030204" pitchFamily="18" charset="0"/>
              </a:rPr>
            </a:br>
            <a:r>
              <a:rPr lang="en-US" sz="1600" b="1" dirty="0">
                <a:solidFill>
                  <a:schemeClr val="tx1"/>
                </a:solidFill>
                <a:latin typeface="Cambria" panose="02040503050406030204" pitchFamily="18" charset="0"/>
              </a:rPr>
              <a:t># REPLACE - Create Public IP: Replace Resource Group value</a:t>
            </a:r>
            <a:endParaRPr lang="en-US" sz="1600" dirty="0">
              <a:solidFill>
                <a:schemeClr val="tx1"/>
              </a:solidFill>
              <a:latin typeface="Cambria" panose="02040503050406030204" pitchFamily="18" charset="0"/>
            </a:endParaRPr>
          </a:p>
          <a:p>
            <a:r>
              <a:rPr lang="en-US" sz="1600" dirty="0" err="1">
                <a:solidFill>
                  <a:schemeClr val="tx1"/>
                </a:solidFill>
                <a:latin typeface="Cambria" panose="02040503050406030204" pitchFamily="18" charset="0"/>
              </a:rPr>
              <a:t>az</a:t>
            </a:r>
            <a:r>
              <a:rPr lang="en-US" sz="1600" dirty="0">
                <a:solidFill>
                  <a:schemeClr val="tx1"/>
                </a:solidFill>
                <a:latin typeface="Cambria" panose="02040503050406030204" pitchFamily="18" charset="0"/>
              </a:rPr>
              <a:t> network public-</a:t>
            </a:r>
            <a:r>
              <a:rPr lang="en-US" sz="1600" dirty="0" err="1">
                <a:solidFill>
                  <a:schemeClr val="tx1"/>
                </a:solidFill>
                <a:latin typeface="Cambria" panose="02040503050406030204" pitchFamily="18" charset="0"/>
              </a:rPr>
              <a:t>ip</a:t>
            </a:r>
            <a:r>
              <a:rPr lang="en-US" sz="1600" dirty="0">
                <a:solidFill>
                  <a:schemeClr val="tx1"/>
                </a:solidFill>
                <a:latin typeface="Cambria" panose="02040503050406030204" pitchFamily="18" charset="0"/>
              </a:rPr>
              <a:t> create --resource-group </a:t>
            </a:r>
            <a:r>
              <a:rPr lang="en-US" sz="1600" dirty="0" err="1">
                <a:solidFill>
                  <a:schemeClr val="tx1"/>
                </a:solidFill>
                <a:latin typeface="Cambria" panose="02040503050406030204" pitchFamily="18" charset="0"/>
              </a:rPr>
              <a:t>MC_aksbyexample_aksbyexample_usgovarizona</a:t>
            </a:r>
            <a:r>
              <a:rPr lang="en-US" sz="1600" dirty="0">
                <a:solidFill>
                  <a:schemeClr val="tx1"/>
                </a:solidFill>
                <a:latin typeface="Cambria" panose="02040503050406030204" pitchFamily="18" charset="0"/>
              </a:rPr>
              <a:t> --name </a:t>
            </a:r>
            <a:r>
              <a:rPr lang="en-US" sz="1600" dirty="0" err="1">
                <a:solidFill>
                  <a:schemeClr val="tx1"/>
                </a:solidFill>
                <a:latin typeface="Cambria" panose="02040503050406030204" pitchFamily="18" charset="0"/>
              </a:rPr>
              <a:t>myAKSPublicIPForIngress</a:t>
            </a:r>
            <a:r>
              <a:rPr lang="en-US" sz="1600" dirty="0">
                <a:solidFill>
                  <a:schemeClr val="tx1"/>
                </a:solidFill>
                <a:latin typeface="Cambria" panose="02040503050406030204" pitchFamily="18" charset="0"/>
              </a:rPr>
              <a:t> --</a:t>
            </a:r>
            <a:r>
              <a:rPr lang="en-US" sz="1600" dirty="0" err="1">
                <a:solidFill>
                  <a:schemeClr val="tx1"/>
                </a:solidFill>
                <a:latin typeface="Cambria" panose="02040503050406030204" pitchFamily="18" charset="0"/>
              </a:rPr>
              <a:t>sku</a:t>
            </a:r>
            <a:r>
              <a:rPr lang="en-US" sz="1600" dirty="0">
                <a:solidFill>
                  <a:schemeClr val="tx1"/>
                </a:solidFill>
                <a:latin typeface="Cambria" panose="02040503050406030204" pitchFamily="18" charset="0"/>
              </a:rPr>
              <a:t> Standard --allocation-method static --query </a:t>
            </a:r>
            <a:r>
              <a:rPr lang="en-US" sz="1600" dirty="0" err="1">
                <a:solidFill>
                  <a:schemeClr val="tx1"/>
                </a:solidFill>
                <a:latin typeface="Cambria" panose="02040503050406030204" pitchFamily="18" charset="0"/>
              </a:rPr>
              <a:t>publicIp.ipAddress</a:t>
            </a:r>
            <a:r>
              <a:rPr lang="en-US" sz="1600" dirty="0">
                <a:solidFill>
                  <a:schemeClr val="tx1"/>
                </a:solidFill>
                <a:latin typeface="Cambria" panose="02040503050406030204" pitchFamily="18" charset="0"/>
              </a:rPr>
              <a:t> -o </a:t>
            </a:r>
            <a:r>
              <a:rPr lang="en-US" sz="1600" dirty="0" err="1">
                <a:solidFill>
                  <a:schemeClr val="tx1"/>
                </a:solidFill>
                <a:latin typeface="Cambria" panose="02040503050406030204" pitchFamily="18" charset="0"/>
              </a:rPr>
              <a:t>tsv</a:t>
            </a:r>
            <a:endParaRPr lang="en-US" sz="1600" dirty="0">
              <a:solidFill>
                <a:schemeClr val="tx1"/>
              </a:solidFill>
              <a:latin typeface="Cambria" panose="02040503050406030204" pitchFamily="18" charset="0"/>
            </a:endParaRP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 Make a note of Static IP which we will use in next step when installing Ingress Controller</a:t>
            </a:r>
          </a:p>
          <a:p>
            <a:br>
              <a:rPr lang="en-US" sz="1600" dirty="0">
                <a:solidFill>
                  <a:schemeClr val="tx1"/>
                </a:solidFill>
                <a:latin typeface="Cambria" panose="02040503050406030204" pitchFamily="18" charset="0"/>
              </a:rPr>
            </a:br>
            <a:r>
              <a:rPr lang="en-US" sz="1600" b="1" dirty="0">
                <a:solidFill>
                  <a:schemeClr val="tx1"/>
                </a:solidFill>
                <a:latin typeface="Cambria" panose="02040503050406030204" pitchFamily="18" charset="0"/>
              </a:rPr>
              <a:t># Make a note of Public IP created for Ingress</a:t>
            </a:r>
            <a:endParaRPr lang="en-US" sz="1600" dirty="0">
              <a:solidFill>
                <a:schemeClr val="tx1"/>
              </a:solidFill>
              <a:latin typeface="Cambria" panose="02040503050406030204" pitchFamily="18" charset="0"/>
            </a:endParaRPr>
          </a:p>
          <a:p>
            <a:r>
              <a:rPr lang="en-US" sz="1600" dirty="0">
                <a:solidFill>
                  <a:schemeClr val="tx1"/>
                </a:solidFill>
                <a:latin typeface="Cambria" panose="02040503050406030204" pitchFamily="18" charset="0"/>
              </a:rPr>
              <a:t>52.235.153.182</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Cambria" panose="02040503050406030204" pitchFamily="18"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60997" y="239666"/>
            <a:ext cx="644885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dirty="0">
                <a:solidFill>
                  <a:schemeClr val="accent1"/>
                </a:solidFill>
                <a:effectLst/>
                <a:latin typeface="Cambria" panose="02040503050406030204" pitchFamily="18" charset="0"/>
              </a:rPr>
              <a:t>Stage#1: NGINX Ingress Controller Deployment in AKS Cluster </a:t>
            </a:r>
            <a:r>
              <a:rPr lang="en-US" sz="1600" b="0" dirty="0">
                <a:solidFill>
                  <a:schemeClr val="accent1"/>
                </a:solidFill>
                <a:effectLst/>
                <a:latin typeface="Cambria" panose="02040503050406030204" pitchFamily="18" charset="0"/>
              </a:rPr>
              <a:t>(Page 1/3)</a:t>
            </a:r>
            <a:endParaRPr lang="en-US" sz="1600" dirty="0">
              <a:solidFill>
                <a:schemeClr val="accent1"/>
              </a:solidFill>
              <a:effectLst/>
              <a:latin typeface="Cambria" panose="02040503050406030204" pitchFamily="18" charset="0"/>
            </a:endParaRPr>
          </a:p>
        </p:txBody>
      </p:sp>
    </p:spTree>
    <p:extLst>
      <p:ext uri="{BB962C8B-B14F-4D97-AF65-F5344CB8AC3E}">
        <p14:creationId xmlns:p14="http://schemas.microsoft.com/office/powerpoint/2010/main" val="38703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6" y="61467"/>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b="1" dirty="0">
                <a:solidFill>
                  <a:srgbClr val="7030A0"/>
                </a:solidFill>
                <a:latin typeface="Cambria" panose="02040503050406030204" pitchFamily="18" charset="0"/>
              </a:rPr>
              <a:t>Install Ingress Controller</a:t>
            </a:r>
            <a:endParaRPr lang="en-US" dirty="0">
              <a:solidFill>
                <a:srgbClr val="7030A0"/>
              </a:solidFill>
              <a:latin typeface="Cambria" panose="02040503050406030204" pitchFamily="18" charset="0"/>
            </a:endParaRPr>
          </a:p>
          <a:p>
            <a:endParaRPr lang="en-US" sz="1600" dirty="0">
              <a:solidFill>
                <a:schemeClr val="tx1"/>
              </a:solidFill>
              <a:latin typeface="Cambria" panose="02040503050406030204" pitchFamily="18" charset="0"/>
            </a:endParaRPr>
          </a:p>
          <a:p>
            <a:r>
              <a:rPr lang="en-US" sz="1600" dirty="0">
                <a:solidFill>
                  <a:schemeClr val="tx1"/>
                </a:solidFill>
                <a:latin typeface="Cambria" panose="02040503050406030204" pitchFamily="18" charset="0"/>
              </a:rPr>
              <a:t># Install Helm3 (if not installed)</a:t>
            </a:r>
          </a:p>
          <a:p>
            <a:r>
              <a:rPr lang="en-US" sz="1600" dirty="0">
                <a:solidFill>
                  <a:schemeClr val="tx1"/>
                </a:solidFill>
                <a:latin typeface="Cambria" panose="02040503050406030204" pitchFamily="18" charset="0"/>
              </a:rPr>
              <a:t>brew install helm</a:t>
            </a: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 Create a namespace for your ingress resources</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create namespace ingress-basic</a:t>
            </a: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 Add the official stable repository</a:t>
            </a:r>
          </a:p>
          <a:p>
            <a:r>
              <a:rPr lang="en-US" sz="1600" dirty="0">
                <a:solidFill>
                  <a:schemeClr val="tx1"/>
                </a:solidFill>
                <a:latin typeface="Cambria" panose="02040503050406030204" pitchFamily="18" charset="0"/>
              </a:rPr>
              <a:t>helm repo add ingress-nginx https://</a:t>
            </a:r>
            <a:r>
              <a:rPr lang="en-US" sz="1600" dirty="0" err="1">
                <a:solidFill>
                  <a:schemeClr val="tx1"/>
                </a:solidFill>
                <a:latin typeface="Cambria" panose="02040503050406030204" pitchFamily="18" charset="0"/>
              </a:rPr>
              <a:t>kubernetes.github.io</a:t>
            </a:r>
            <a:r>
              <a:rPr lang="en-US" sz="1600" dirty="0">
                <a:solidFill>
                  <a:schemeClr val="tx1"/>
                </a:solidFill>
                <a:latin typeface="Cambria" panose="02040503050406030204" pitchFamily="18" charset="0"/>
              </a:rPr>
              <a:t>/ingress-nginx</a:t>
            </a:r>
          </a:p>
          <a:p>
            <a:r>
              <a:rPr lang="en-US" sz="1600" dirty="0">
                <a:solidFill>
                  <a:schemeClr val="tx1"/>
                </a:solidFill>
                <a:latin typeface="Cambria" panose="02040503050406030204" pitchFamily="18" charset="0"/>
              </a:rPr>
              <a:t>helm repo update</a:t>
            </a: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 Customizing the Chart Before Installing. </a:t>
            </a:r>
          </a:p>
          <a:p>
            <a:r>
              <a:rPr lang="en-US" sz="1600" dirty="0">
                <a:solidFill>
                  <a:schemeClr val="tx1"/>
                </a:solidFill>
                <a:latin typeface="Cambria" panose="02040503050406030204" pitchFamily="18" charset="0"/>
              </a:rPr>
              <a:t>helm show values ingress-nginx/ingress-nginx</a:t>
            </a: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 Use Helm to deploy a </a:t>
            </a:r>
            <a:r>
              <a:rPr lang="en-US" sz="1600" b="1" dirty="0">
                <a:solidFill>
                  <a:schemeClr val="tx1"/>
                </a:solidFill>
                <a:latin typeface="Cambria" panose="02040503050406030204" pitchFamily="18" charset="0"/>
              </a:rPr>
              <a:t>NGINX ingress controller</a:t>
            </a:r>
          </a:p>
          <a:p>
            <a:r>
              <a:rPr lang="en-US" sz="1600" dirty="0">
                <a:solidFill>
                  <a:schemeClr val="tx1"/>
                </a:solidFill>
                <a:latin typeface="Cambria" panose="02040503050406030204" pitchFamily="18" charset="0"/>
              </a:rPr>
              <a:t>helm install ingress-nginx ingress-nginx/ingress-nginx \</a:t>
            </a:r>
          </a:p>
          <a:p>
            <a:r>
              <a:rPr lang="en-US" sz="1600" dirty="0">
                <a:solidFill>
                  <a:schemeClr val="tx1"/>
                </a:solidFill>
                <a:latin typeface="Cambria" panose="02040503050406030204" pitchFamily="18" charset="0"/>
              </a:rPr>
              <a:t>--namespace ingress-basic \</a:t>
            </a:r>
          </a:p>
          <a:p>
            <a:r>
              <a:rPr lang="en-US" sz="1600" dirty="0">
                <a:solidFill>
                  <a:schemeClr val="tx1"/>
                </a:solidFill>
                <a:latin typeface="Cambria" panose="02040503050406030204" pitchFamily="18" charset="0"/>
              </a:rPr>
              <a:t>--set </a:t>
            </a:r>
            <a:r>
              <a:rPr lang="en-US" sz="1600" dirty="0" err="1">
                <a:solidFill>
                  <a:schemeClr val="tx1"/>
                </a:solidFill>
                <a:latin typeface="Cambria" panose="02040503050406030204" pitchFamily="18" charset="0"/>
              </a:rPr>
              <a:t>controller.replicaCount</a:t>
            </a:r>
            <a:r>
              <a:rPr lang="en-US" sz="1600" dirty="0">
                <a:solidFill>
                  <a:schemeClr val="tx1"/>
                </a:solidFill>
                <a:latin typeface="Cambria" panose="02040503050406030204" pitchFamily="18" charset="0"/>
              </a:rPr>
              <a:t>=2 \</a:t>
            </a:r>
          </a:p>
          <a:p>
            <a:r>
              <a:rPr lang="en-US" sz="1600" dirty="0">
                <a:solidFill>
                  <a:schemeClr val="tx1"/>
                </a:solidFill>
                <a:latin typeface="Cambria" panose="02040503050406030204" pitchFamily="18" charset="0"/>
              </a:rPr>
              <a:t>--set controller.</a:t>
            </a:r>
            <a:r>
              <a:rPr lang="en-US" sz="1600" dirty="0" err="1">
                <a:solidFill>
                  <a:schemeClr val="tx1"/>
                </a:solidFill>
                <a:latin typeface="Cambria" panose="02040503050406030204" pitchFamily="18" charset="0"/>
              </a:rPr>
              <a:t>nodeSelector</a:t>
            </a:r>
            <a:r>
              <a:rPr lang="en-US" sz="1600" dirty="0">
                <a:solidFill>
                  <a:schemeClr val="tx1"/>
                </a:solidFill>
                <a:latin typeface="Cambria" panose="02040503050406030204" pitchFamily="18" charset="0"/>
              </a:rPr>
              <a:t>."</a:t>
            </a:r>
            <a:r>
              <a:rPr lang="en-US" sz="1600" dirty="0" err="1">
                <a:solidFill>
                  <a:schemeClr val="tx1"/>
                </a:solidFill>
                <a:latin typeface="Cambria" panose="02040503050406030204" pitchFamily="18" charset="0"/>
              </a:rPr>
              <a:t>kubernetes</a:t>
            </a:r>
            <a:r>
              <a:rPr lang="en-US" sz="1600" dirty="0">
                <a:solidFill>
                  <a:schemeClr val="tx1"/>
                </a:solidFill>
                <a:latin typeface="Cambria" panose="02040503050406030204" pitchFamily="18" charset="0"/>
              </a:rPr>
              <a:t>\.io/</a:t>
            </a:r>
            <a:r>
              <a:rPr lang="en-US" sz="1600" dirty="0" err="1">
                <a:solidFill>
                  <a:schemeClr val="tx1"/>
                </a:solidFill>
                <a:latin typeface="Cambria" panose="02040503050406030204" pitchFamily="18" charset="0"/>
              </a:rPr>
              <a:t>os</a:t>
            </a:r>
            <a:r>
              <a:rPr lang="en-US" sz="1600" dirty="0">
                <a:solidFill>
                  <a:schemeClr val="tx1"/>
                </a:solidFill>
                <a:latin typeface="Cambria" panose="02040503050406030204" pitchFamily="18" charset="0"/>
              </a:rPr>
              <a:t>"=</a:t>
            </a:r>
            <a:r>
              <a:rPr lang="en-US" sz="1600" dirty="0" err="1">
                <a:solidFill>
                  <a:schemeClr val="tx1"/>
                </a:solidFill>
                <a:latin typeface="Cambria" panose="02040503050406030204" pitchFamily="18" charset="0"/>
              </a:rPr>
              <a:t>linux</a:t>
            </a:r>
            <a:r>
              <a:rPr lang="en-US" sz="1600" dirty="0">
                <a:solidFill>
                  <a:schemeClr val="tx1"/>
                </a:solidFill>
                <a:latin typeface="Cambria" panose="02040503050406030204" pitchFamily="18" charset="0"/>
              </a:rPr>
              <a:t> \</a:t>
            </a:r>
          </a:p>
          <a:p>
            <a:r>
              <a:rPr lang="en-US" sz="1600" dirty="0">
                <a:solidFill>
                  <a:schemeClr val="tx1"/>
                </a:solidFill>
                <a:latin typeface="Cambria" panose="02040503050406030204" pitchFamily="18" charset="0"/>
              </a:rPr>
              <a:t>--set defaultBackend.</a:t>
            </a:r>
            <a:r>
              <a:rPr lang="en-US" sz="1600" dirty="0" err="1">
                <a:solidFill>
                  <a:schemeClr val="tx1"/>
                </a:solidFill>
                <a:latin typeface="Cambria" panose="02040503050406030204" pitchFamily="18" charset="0"/>
              </a:rPr>
              <a:t>nodeSelector</a:t>
            </a:r>
            <a:r>
              <a:rPr lang="en-US" sz="1600" dirty="0">
                <a:solidFill>
                  <a:schemeClr val="tx1"/>
                </a:solidFill>
                <a:latin typeface="Cambria" panose="02040503050406030204" pitchFamily="18" charset="0"/>
              </a:rPr>
              <a:t>."</a:t>
            </a:r>
            <a:r>
              <a:rPr lang="en-US" sz="1600" dirty="0" err="1">
                <a:solidFill>
                  <a:schemeClr val="tx1"/>
                </a:solidFill>
                <a:latin typeface="Cambria" panose="02040503050406030204" pitchFamily="18" charset="0"/>
              </a:rPr>
              <a:t>kubernetes</a:t>
            </a:r>
            <a:r>
              <a:rPr lang="en-US" sz="1600" dirty="0">
                <a:solidFill>
                  <a:schemeClr val="tx1"/>
                </a:solidFill>
                <a:latin typeface="Cambria" panose="02040503050406030204" pitchFamily="18" charset="0"/>
              </a:rPr>
              <a:t>\.io/</a:t>
            </a:r>
            <a:r>
              <a:rPr lang="en-US" sz="1600" dirty="0" err="1">
                <a:solidFill>
                  <a:schemeClr val="tx1"/>
                </a:solidFill>
                <a:latin typeface="Cambria" panose="02040503050406030204" pitchFamily="18" charset="0"/>
              </a:rPr>
              <a:t>os</a:t>
            </a:r>
            <a:r>
              <a:rPr lang="en-US" sz="1600" dirty="0">
                <a:solidFill>
                  <a:schemeClr val="tx1"/>
                </a:solidFill>
                <a:latin typeface="Cambria" panose="02040503050406030204" pitchFamily="18" charset="0"/>
              </a:rPr>
              <a:t>"=</a:t>
            </a:r>
            <a:r>
              <a:rPr lang="en-US" sz="1600" dirty="0" err="1">
                <a:solidFill>
                  <a:schemeClr val="tx1"/>
                </a:solidFill>
                <a:latin typeface="Cambria" panose="02040503050406030204" pitchFamily="18" charset="0"/>
              </a:rPr>
              <a:t>linux</a:t>
            </a:r>
            <a:r>
              <a:rPr lang="en-US" sz="1600" dirty="0">
                <a:solidFill>
                  <a:schemeClr val="tx1"/>
                </a:solidFill>
                <a:latin typeface="Cambria" panose="02040503050406030204" pitchFamily="18" charset="0"/>
              </a:rPr>
              <a:t> \</a:t>
            </a:r>
          </a:p>
          <a:p>
            <a:r>
              <a:rPr lang="en-US" sz="1600" dirty="0">
                <a:solidFill>
                  <a:schemeClr val="tx1"/>
                </a:solidFill>
                <a:latin typeface="Cambria" panose="02040503050406030204" pitchFamily="18" charset="0"/>
              </a:rPr>
              <a:t>--set </a:t>
            </a:r>
            <a:r>
              <a:rPr lang="en-US" sz="1600" dirty="0" err="1">
                <a:solidFill>
                  <a:schemeClr val="tx1"/>
                </a:solidFill>
                <a:latin typeface="Cambria" panose="02040503050406030204" pitchFamily="18" charset="0"/>
              </a:rPr>
              <a:t>controller.service.externalTrafficPolicy</a:t>
            </a:r>
            <a:r>
              <a:rPr lang="en-US" sz="1600" dirty="0">
                <a:solidFill>
                  <a:schemeClr val="tx1"/>
                </a:solidFill>
                <a:latin typeface="Cambria" panose="02040503050406030204" pitchFamily="18" charset="0"/>
              </a:rPr>
              <a:t>=Local \</a:t>
            </a:r>
          </a:p>
          <a:p>
            <a:r>
              <a:rPr lang="en-US" sz="1600" dirty="0">
                <a:solidFill>
                  <a:schemeClr val="tx1"/>
                </a:solidFill>
                <a:latin typeface="Cambria" panose="02040503050406030204" pitchFamily="18" charset="0"/>
              </a:rPr>
              <a:t>--set </a:t>
            </a:r>
            <a:r>
              <a:rPr lang="en-US" sz="1600" dirty="0" err="1">
                <a:solidFill>
                  <a:schemeClr val="tx1"/>
                </a:solidFill>
                <a:latin typeface="Cambria" panose="02040503050406030204" pitchFamily="18" charset="0"/>
              </a:rPr>
              <a:t>controller.service.loadBalancerIP</a:t>
            </a:r>
            <a:r>
              <a:rPr lang="en-US" sz="1600" dirty="0">
                <a:solidFill>
                  <a:schemeClr val="tx1"/>
                </a:solidFill>
                <a:latin typeface="Cambria" panose="02040503050406030204" pitchFamily="18" charset="0"/>
              </a:rPr>
              <a:t>="REPLACE_STATIC_IP"</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60997" y="239666"/>
            <a:ext cx="6354582"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dirty="0">
                <a:solidFill>
                  <a:schemeClr val="accent1"/>
                </a:solidFill>
                <a:effectLst/>
                <a:latin typeface="Cambria" panose="02040503050406030204" pitchFamily="18" charset="0"/>
              </a:rPr>
              <a:t>Stage#1: NGINX Ingress Controller Deployment in AKS Cluster </a:t>
            </a:r>
            <a:r>
              <a:rPr lang="en-US" sz="1600" b="0" dirty="0">
                <a:solidFill>
                  <a:schemeClr val="accent1"/>
                </a:solidFill>
                <a:effectLst/>
                <a:latin typeface="Cambria" panose="02040503050406030204" pitchFamily="18" charset="0"/>
              </a:rPr>
              <a:t>(Page 2/3)</a:t>
            </a:r>
            <a:endParaRPr lang="en-US" sz="1600" dirty="0">
              <a:solidFill>
                <a:schemeClr val="accent1"/>
              </a:solidFill>
              <a:effectLst/>
              <a:latin typeface="Cambria" panose="02040503050406030204" pitchFamily="18" charset="0"/>
            </a:endParaRPr>
          </a:p>
        </p:txBody>
      </p:sp>
    </p:spTree>
    <p:extLst>
      <p:ext uri="{BB962C8B-B14F-4D97-AF65-F5344CB8AC3E}">
        <p14:creationId xmlns:p14="http://schemas.microsoft.com/office/powerpoint/2010/main" val="224011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400" dirty="0">
                <a:solidFill>
                  <a:schemeClr val="tx1"/>
                </a:solidFill>
                <a:latin typeface="Cambria" panose="02040503050406030204" pitchFamily="18" charset="0"/>
              </a:rPr>
              <a:t># Replace Static IP captured in Step-02 (without beta for </a:t>
            </a:r>
            <a:r>
              <a:rPr lang="en-US" sz="1400" dirty="0" err="1">
                <a:solidFill>
                  <a:schemeClr val="tx1"/>
                </a:solidFill>
                <a:latin typeface="Cambria" panose="02040503050406030204" pitchFamily="18" charset="0"/>
              </a:rPr>
              <a:t>NodeSelectors</a:t>
            </a:r>
            <a:r>
              <a:rPr lang="en-US" sz="1400" dirty="0">
                <a:solidFill>
                  <a:schemeClr val="tx1"/>
                </a:solidFill>
                <a:latin typeface="Cambria" panose="02040503050406030204" pitchFamily="18" charset="0"/>
              </a:rPr>
              <a:t>)</a:t>
            </a:r>
          </a:p>
          <a:p>
            <a:endParaRPr lang="en-US" sz="1400" dirty="0">
              <a:solidFill>
                <a:schemeClr val="tx1"/>
              </a:solidFill>
              <a:latin typeface="Cambria" panose="02040503050406030204" pitchFamily="18" charset="0"/>
            </a:endParaRPr>
          </a:p>
          <a:p>
            <a:r>
              <a:rPr lang="en-US" sz="1400" dirty="0">
                <a:solidFill>
                  <a:schemeClr val="tx1"/>
                </a:solidFill>
                <a:latin typeface="Cambria" panose="02040503050406030204" pitchFamily="18" charset="0"/>
              </a:rPr>
              <a:t>helm install ingress-nginx ingress-nginx/ingress-nginx \</a:t>
            </a:r>
          </a:p>
          <a:p>
            <a:r>
              <a:rPr lang="en-US" sz="1400" dirty="0">
                <a:solidFill>
                  <a:schemeClr val="tx1"/>
                </a:solidFill>
                <a:latin typeface="Cambria" panose="02040503050406030204" pitchFamily="18" charset="0"/>
              </a:rPr>
              <a:t>--namespace ingress-basic \</a:t>
            </a:r>
          </a:p>
          <a:p>
            <a:r>
              <a:rPr lang="en-US" sz="1400" dirty="0">
                <a:solidFill>
                  <a:schemeClr val="tx1"/>
                </a:solidFill>
                <a:latin typeface="Cambria" panose="02040503050406030204" pitchFamily="18" charset="0"/>
              </a:rPr>
              <a:t>--set </a:t>
            </a:r>
            <a:r>
              <a:rPr lang="en-US" sz="1400" dirty="0" err="1">
                <a:solidFill>
                  <a:schemeClr val="tx1"/>
                </a:solidFill>
                <a:latin typeface="Cambria" panose="02040503050406030204" pitchFamily="18" charset="0"/>
              </a:rPr>
              <a:t>controller.replicaCount</a:t>
            </a:r>
            <a:r>
              <a:rPr lang="en-US" sz="1400" dirty="0">
                <a:solidFill>
                  <a:schemeClr val="tx1"/>
                </a:solidFill>
                <a:latin typeface="Cambria" panose="02040503050406030204" pitchFamily="18" charset="0"/>
              </a:rPr>
              <a:t>=2 \</a:t>
            </a:r>
          </a:p>
          <a:p>
            <a:r>
              <a:rPr lang="en-US" sz="1400" dirty="0">
                <a:solidFill>
                  <a:schemeClr val="tx1"/>
                </a:solidFill>
                <a:latin typeface="Cambria" panose="02040503050406030204" pitchFamily="18" charset="0"/>
              </a:rPr>
              <a:t>--set controller.</a:t>
            </a:r>
            <a:r>
              <a:rPr lang="en-US" sz="1400" dirty="0" err="1">
                <a:solidFill>
                  <a:schemeClr val="tx1"/>
                </a:solidFill>
                <a:latin typeface="Cambria" panose="02040503050406030204" pitchFamily="18" charset="0"/>
              </a:rPr>
              <a:t>nodeSelector</a:t>
            </a:r>
            <a:r>
              <a:rPr lang="en-US" sz="1400" dirty="0">
                <a:solidFill>
                  <a:schemeClr val="tx1"/>
                </a:solidFill>
                <a:latin typeface="Cambria" panose="02040503050406030204" pitchFamily="18" charset="0"/>
              </a:rPr>
              <a:t>."</a:t>
            </a:r>
            <a:r>
              <a:rPr lang="en-US" sz="1400" dirty="0" err="1">
                <a:solidFill>
                  <a:schemeClr val="tx1"/>
                </a:solidFill>
                <a:latin typeface="Cambria" panose="02040503050406030204" pitchFamily="18" charset="0"/>
              </a:rPr>
              <a:t>kubernetes</a:t>
            </a:r>
            <a:r>
              <a:rPr lang="en-US" sz="1400" dirty="0">
                <a:solidFill>
                  <a:schemeClr val="tx1"/>
                </a:solidFill>
                <a:latin typeface="Cambria" panose="02040503050406030204" pitchFamily="18" charset="0"/>
              </a:rPr>
              <a:t>\.io/</a:t>
            </a:r>
            <a:r>
              <a:rPr lang="en-US" sz="1400" dirty="0" err="1">
                <a:solidFill>
                  <a:schemeClr val="tx1"/>
                </a:solidFill>
                <a:latin typeface="Cambria" panose="02040503050406030204" pitchFamily="18" charset="0"/>
              </a:rPr>
              <a:t>os</a:t>
            </a:r>
            <a:r>
              <a:rPr lang="en-US" sz="1400" dirty="0">
                <a:solidFill>
                  <a:schemeClr val="tx1"/>
                </a:solidFill>
                <a:latin typeface="Cambria" panose="02040503050406030204" pitchFamily="18" charset="0"/>
              </a:rPr>
              <a:t>"=</a:t>
            </a:r>
            <a:r>
              <a:rPr lang="en-US" sz="1400" dirty="0" err="1">
                <a:solidFill>
                  <a:schemeClr val="tx1"/>
                </a:solidFill>
                <a:latin typeface="Cambria" panose="02040503050406030204" pitchFamily="18" charset="0"/>
              </a:rPr>
              <a:t>linux</a:t>
            </a:r>
            <a:r>
              <a:rPr lang="en-US" sz="1400" dirty="0">
                <a:solidFill>
                  <a:schemeClr val="tx1"/>
                </a:solidFill>
                <a:latin typeface="Cambria" panose="02040503050406030204" pitchFamily="18" charset="0"/>
              </a:rPr>
              <a:t> \</a:t>
            </a:r>
          </a:p>
          <a:p>
            <a:r>
              <a:rPr lang="en-US" sz="1400" dirty="0">
                <a:solidFill>
                  <a:schemeClr val="tx1"/>
                </a:solidFill>
                <a:latin typeface="Cambria" panose="02040503050406030204" pitchFamily="18" charset="0"/>
              </a:rPr>
              <a:t>--set defaultBackend.</a:t>
            </a:r>
            <a:r>
              <a:rPr lang="en-US" sz="1400" dirty="0" err="1">
                <a:solidFill>
                  <a:schemeClr val="tx1"/>
                </a:solidFill>
                <a:latin typeface="Cambria" panose="02040503050406030204" pitchFamily="18" charset="0"/>
              </a:rPr>
              <a:t>nodeSelector</a:t>
            </a:r>
            <a:r>
              <a:rPr lang="en-US" sz="1400" dirty="0">
                <a:solidFill>
                  <a:schemeClr val="tx1"/>
                </a:solidFill>
                <a:latin typeface="Cambria" panose="02040503050406030204" pitchFamily="18" charset="0"/>
              </a:rPr>
              <a:t>."</a:t>
            </a:r>
            <a:r>
              <a:rPr lang="en-US" sz="1400" dirty="0" err="1">
                <a:solidFill>
                  <a:schemeClr val="tx1"/>
                </a:solidFill>
                <a:latin typeface="Cambria" panose="02040503050406030204" pitchFamily="18" charset="0"/>
              </a:rPr>
              <a:t>kubernetes</a:t>
            </a:r>
            <a:r>
              <a:rPr lang="en-US" sz="1400" dirty="0">
                <a:solidFill>
                  <a:schemeClr val="tx1"/>
                </a:solidFill>
                <a:latin typeface="Cambria" panose="02040503050406030204" pitchFamily="18" charset="0"/>
              </a:rPr>
              <a:t>\.io/</a:t>
            </a:r>
            <a:r>
              <a:rPr lang="en-US" sz="1400" dirty="0" err="1">
                <a:solidFill>
                  <a:schemeClr val="tx1"/>
                </a:solidFill>
                <a:latin typeface="Cambria" panose="02040503050406030204" pitchFamily="18" charset="0"/>
              </a:rPr>
              <a:t>os</a:t>
            </a:r>
            <a:r>
              <a:rPr lang="en-US" sz="1400" dirty="0">
                <a:solidFill>
                  <a:schemeClr val="tx1"/>
                </a:solidFill>
                <a:latin typeface="Cambria" panose="02040503050406030204" pitchFamily="18" charset="0"/>
              </a:rPr>
              <a:t>"=</a:t>
            </a:r>
            <a:r>
              <a:rPr lang="en-US" sz="1400" dirty="0" err="1">
                <a:solidFill>
                  <a:schemeClr val="tx1"/>
                </a:solidFill>
                <a:latin typeface="Cambria" panose="02040503050406030204" pitchFamily="18" charset="0"/>
              </a:rPr>
              <a:t>linux</a:t>
            </a:r>
            <a:r>
              <a:rPr lang="en-US" sz="1400" dirty="0">
                <a:solidFill>
                  <a:schemeClr val="tx1"/>
                </a:solidFill>
                <a:latin typeface="Cambria" panose="02040503050406030204" pitchFamily="18" charset="0"/>
              </a:rPr>
              <a:t> \</a:t>
            </a:r>
          </a:p>
          <a:p>
            <a:r>
              <a:rPr lang="en-US" sz="1400" dirty="0">
                <a:solidFill>
                  <a:schemeClr val="tx1"/>
                </a:solidFill>
                <a:latin typeface="Cambria" panose="02040503050406030204" pitchFamily="18" charset="0"/>
              </a:rPr>
              <a:t>--set </a:t>
            </a:r>
            <a:r>
              <a:rPr lang="en-US" sz="1400" dirty="0" err="1">
                <a:solidFill>
                  <a:schemeClr val="tx1"/>
                </a:solidFill>
                <a:latin typeface="Cambria" panose="02040503050406030204" pitchFamily="18" charset="0"/>
              </a:rPr>
              <a:t>controller.service.externalTrafficPolicy</a:t>
            </a:r>
            <a:r>
              <a:rPr lang="en-US" sz="1400" dirty="0">
                <a:solidFill>
                  <a:schemeClr val="tx1"/>
                </a:solidFill>
                <a:latin typeface="Cambria" panose="02040503050406030204" pitchFamily="18" charset="0"/>
              </a:rPr>
              <a:t>=Local \</a:t>
            </a:r>
          </a:p>
          <a:p>
            <a:r>
              <a:rPr lang="en-US" sz="1400" dirty="0">
                <a:solidFill>
                  <a:schemeClr val="tx1"/>
                </a:solidFill>
                <a:latin typeface="Cambria" panose="02040503050406030204" pitchFamily="18" charset="0"/>
              </a:rPr>
              <a:t>--set </a:t>
            </a:r>
            <a:r>
              <a:rPr lang="en-US" sz="1400" dirty="0" err="1">
                <a:solidFill>
                  <a:schemeClr val="tx1"/>
                </a:solidFill>
                <a:latin typeface="Cambria" panose="02040503050406030204" pitchFamily="18" charset="0"/>
              </a:rPr>
              <a:t>controller.service.loadBalancerIP</a:t>
            </a:r>
            <a:r>
              <a:rPr lang="en-US" sz="1400" dirty="0">
                <a:solidFill>
                  <a:schemeClr val="tx1"/>
                </a:solidFill>
                <a:latin typeface="Cambria" panose="02040503050406030204" pitchFamily="18" charset="0"/>
              </a:rPr>
              <a:t>="</a:t>
            </a:r>
            <a:r>
              <a:rPr lang="en-US" sz="1600" dirty="0">
                <a:solidFill>
                  <a:schemeClr val="tx1"/>
                </a:solidFill>
                <a:latin typeface="Cambria" panose="02040503050406030204" pitchFamily="18" charset="0"/>
              </a:rPr>
              <a:t>52.235.153.182</a:t>
            </a:r>
            <a:r>
              <a:rPr lang="en-US" sz="1400" dirty="0">
                <a:solidFill>
                  <a:schemeClr val="tx1"/>
                </a:solidFill>
                <a:latin typeface="Cambria" panose="02040503050406030204" pitchFamily="18" charset="0"/>
              </a:rPr>
              <a:t>" </a:t>
            </a:r>
          </a:p>
          <a:p>
            <a:br>
              <a:rPr lang="en-US" sz="1400" dirty="0">
                <a:solidFill>
                  <a:schemeClr val="tx1"/>
                </a:solidFill>
                <a:latin typeface="Cambria" panose="02040503050406030204" pitchFamily="18" charset="0"/>
              </a:rPr>
            </a:br>
            <a:r>
              <a:rPr lang="en-US" sz="1400" dirty="0">
                <a:solidFill>
                  <a:schemeClr val="tx1"/>
                </a:solidFill>
                <a:latin typeface="Cambria" panose="02040503050406030204" pitchFamily="18" charset="0"/>
              </a:rPr>
              <a:t># List Services with labels</a:t>
            </a:r>
          </a:p>
          <a:p>
            <a:r>
              <a:rPr lang="en-US" sz="1400" dirty="0" err="1">
                <a:solidFill>
                  <a:schemeClr val="tx1"/>
                </a:solidFill>
                <a:latin typeface="Cambria" panose="02040503050406030204" pitchFamily="18" charset="0"/>
              </a:rPr>
              <a:t>kubectl</a:t>
            </a:r>
            <a:r>
              <a:rPr lang="en-US" sz="1400" dirty="0">
                <a:solidFill>
                  <a:schemeClr val="tx1"/>
                </a:solidFill>
                <a:latin typeface="Cambria" panose="02040503050406030204" pitchFamily="18" charset="0"/>
              </a:rPr>
              <a:t> get service -l </a:t>
            </a:r>
            <a:r>
              <a:rPr lang="en-US" sz="1400" dirty="0" err="1">
                <a:solidFill>
                  <a:schemeClr val="tx1"/>
                </a:solidFill>
                <a:latin typeface="Cambria" panose="02040503050406030204" pitchFamily="18" charset="0"/>
              </a:rPr>
              <a:t>app.kubernetes.io</a:t>
            </a:r>
            <a:r>
              <a:rPr lang="en-US" sz="1400" dirty="0">
                <a:solidFill>
                  <a:schemeClr val="tx1"/>
                </a:solidFill>
                <a:latin typeface="Cambria" panose="02040503050406030204" pitchFamily="18" charset="0"/>
              </a:rPr>
              <a:t>/name=ingress-nginx --namespace ingress-basic</a:t>
            </a:r>
          </a:p>
          <a:p>
            <a:br>
              <a:rPr lang="en-US" sz="1400" dirty="0">
                <a:solidFill>
                  <a:schemeClr val="tx1"/>
                </a:solidFill>
                <a:latin typeface="Cambria" panose="02040503050406030204" pitchFamily="18" charset="0"/>
              </a:rPr>
            </a:br>
            <a:r>
              <a:rPr lang="en-US" sz="1400" dirty="0">
                <a:solidFill>
                  <a:schemeClr val="tx1"/>
                </a:solidFill>
                <a:latin typeface="Cambria" panose="02040503050406030204" pitchFamily="18" charset="0"/>
              </a:rPr>
              <a:t># List Pods</a:t>
            </a:r>
          </a:p>
          <a:p>
            <a:r>
              <a:rPr lang="en-US" sz="1400" dirty="0" err="1">
                <a:solidFill>
                  <a:schemeClr val="tx1"/>
                </a:solidFill>
                <a:latin typeface="Cambria" panose="02040503050406030204" pitchFamily="18" charset="0"/>
              </a:rPr>
              <a:t>kubectl</a:t>
            </a:r>
            <a:r>
              <a:rPr lang="en-US" sz="1400" dirty="0">
                <a:solidFill>
                  <a:schemeClr val="tx1"/>
                </a:solidFill>
                <a:latin typeface="Cambria" panose="02040503050406030204" pitchFamily="18" charset="0"/>
              </a:rPr>
              <a:t> get pods -n ingress-basic</a:t>
            </a:r>
          </a:p>
          <a:p>
            <a:r>
              <a:rPr lang="en-US" sz="1400" dirty="0" err="1">
                <a:solidFill>
                  <a:schemeClr val="tx1"/>
                </a:solidFill>
                <a:latin typeface="Cambria" panose="02040503050406030204" pitchFamily="18" charset="0"/>
              </a:rPr>
              <a:t>kubectl</a:t>
            </a:r>
            <a:r>
              <a:rPr lang="en-US" sz="1400" dirty="0">
                <a:solidFill>
                  <a:schemeClr val="tx1"/>
                </a:solidFill>
                <a:latin typeface="Cambria" panose="02040503050406030204" pitchFamily="18" charset="0"/>
              </a:rPr>
              <a:t> get all -n ingress-basic</a:t>
            </a:r>
          </a:p>
          <a:p>
            <a:br>
              <a:rPr lang="en-US" sz="1400" dirty="0">
                <a:solidFill>
                  <a:schemeClr val="tx1"/>
                </a:solidFill>
                <a:latin typeface="Cambria" panose="02040503050406030204" pitchFamily="18" charset="0"/>
              </a:rPr>
            </a:br>
            <a:r>
              <a:rPr lang="en-US" sz="1400" dirty="0">
                <a:solidFill>
                  <a:schemeClr val="tx1"/>
                </a:solidFill>
                <a:latin typeface="Cambria" panose="02040503050406030204" pitchFamily="18" charset="0"/>
              </a:rPr>
              <a:t># Access Public IP</a:t>
            </a:r>
          </a:p>
          <a:p>
            <a:r>
              <a:rPr lang="en-US" sz="1400" dirty="0">
                <a:solidFill>
                  <a:schemeClr val="tx1"/>
                </a:solidFill>
                <a:latin typeface="Cambria" panose="02040503050406030204" pitchFamily="18" charset="0"/>
              </a:rPr>
              <a:t>http://&lt;Public-IP-created-for-Ingress&gt;</a:t>
            </a:r>
          </a:p>
          <a:p>
            <a:br>
              <a:rPr lang="en-US" sz="1400" dirty="0">
                <a:solidFill>
                  <a:schemeClr val="tx1"/>
                </a:solidFill>
                <a:latin typeface="Cambria" panose="02040503050406030204" pitchFamily="18" charset="0"/>
              </a:rPr>
            </a:br>
            <a:r>
              <a:rPr lang="en-US" sz="1400" dirty="0">
                <a:solidFill>
                  <a:schemeClr val="tx1"/>
                </a:solidFill>
                <a:latin typeface="Cambria" panose="02040503050406030204" pitchFamily="18" charset="0"/>
              </a:rPr>
              <a:t># Output should be</a:t>
            </a:r>
          </a:p>
          <a:p>
            <a:r>
              <a:rPr lang="en-US" sz="1400" dirty="0">
                <a:solidFill>
                  <a:schemeClr val="tx1"/>
                </a:solidFill>
                <a:latin typeface="Cambria" panose="02040503050406030204" pitchFamily="18" charset="0"/>
              </a:rPr>
              <a:t>404 Not Found from Nginx</a:t>
            </a:r>
          </a:p>
          <a:p>
            <a:br>
              <a:rPr lang="en-US" sz="1400" dirty="0">
                <a:solidFill>
                  <a:schemeClr val="tx1"/>
                </a:solidFill>
                <a:latin typeface="Cambria" panose="02040503050406030204" pitchFamily="18" charset="0"/>
              </a:rPr>
            </a:br>
            <a:r>
              <a:rPr lang="en-US" sz="1400" dirty="0">
                <a:solidFill>
                  <a:schemeClr val="tx1"/>
                </a:solidFill>
                <a:latin typeface="Cambria" panose="02040503050406030204" pitchFamily="18" charset="0"/>
              </a:rPr>
              <a:t># Verify Load Balancer on Azure Console</a:t>
            </a:r>
          </a:p>
          <a:p>
            <a:r>
              <a:rPr lang="en-US" sz="1400" dirty="0" err="1">
                <a:solidFill>
                  <a:schemeClr val="tx1"/>
                </a:solidFill>
                <a:latin typeface="Cambria" panose="02040503050406030204" pitchFamily="18" charset="0"/>
              </a:rPr>
              <a:t>LoadBalancer</a:t>
            </a:r>
            <a:r>
              <a:rPr lang="en-US" sz="1400" dirty="0">
                <a:solidFill>
                  <a:schemeClr val="tx1"/>
                </a:solidFill>
                <a:latin typeface="Cambria" panose="02040503050406030204" pitchFamily="18" charset="0"/>
              </a:rPr>
              <a:t> </a:t>
            </a:r>
            <a:r>
              <a:rPr lang="en-US" sz="1400" dirty="0">
                <a:solidFill>
                  <a:schemeClr val="tx1"/>
                </a:solidFill>
                <a:latin typeface="Cambria" panose="02040503050406030204" pitchFamily="18" charset="0"/>
                <a:sym typeface="Wingdings" pitchFamily="2" charset="2"/>
              </a:rPr>
              <a:t> Kubernetes  </a:t>
            </a:r>
            <a:r>
              <a:rPr lang="en-US" sz="1400" i="1" dirty="0" err="1">
                <a:solidFill>
                  <a:schemeClr val="tx1"/>
                </a:solidFill>
                <a:latin typeface="Cambria" panose="02040503050406030204" pitchFamily="18" charset="0"/>
              </a:rPr>
              <a:t>MC_aksbyexample_aksbyexample_usgovarizona</a:t>
            </a:r>
            <a:r>
              <a:rPr lang="en-US" sz="1400" i="1" dirty="0">
                <a:solidFill>
                  <a:schemeClr val="tx1"/>
                </a:solidFill>
                <a:latin typeface="Cambria" panose="02040503050406030204" pitchFamily="18" charset="0"/>
              </a:rPr>
              <a:t> </a:t>
            </a:r>
            <a:r>
              <a:rPr lang="en-US" sz="1400" i="1" dirty="0">
                <a:solidFill>
                  <a:schemeClr val="tx1"/>
                </a:solidFill>
                <a:latin typeface="Cambria" panose="02040503050406030204" pitchFamily="18" charset="0"/>
                <a:sym typeface="Wingdings" pitchFamily="2" charset="2"/>
              </a:rPr>
              <a:t> </a:t>
            </a:r>
            <a:r>
              <a:rPr lang="en-US" sz="1400" dirty="0">
                <a:solidFill>
                  <a:schemeClr val="tx1"/>
                </a:solidFill>
                <a:latin typeface="Cambria" panose="02040503050406030204" pitchFamily="18" charset="0"/>
              </a:rPr>
              <a:t> Frontend IP Configuration </a:t>
            </a:r>
            <a:r>
              <a:rPr lang="en-US" sz="1400" dirty="0">
                <a:solidFill>
                  <a:schemeClr val="tx1"/>
                </a:solidFill>
                <a:latin typeface="Cambria" panose="02040503050406030204" pitchFamily="18" charset="0"/>
                <a:sym typeface="Wingdings" pitchFamily="2" charset="2"/>
              </a:rPr>
              <a:t> </a:t>
            </a:r>
            <a:r>
              <a:rPr lang="en-US" sz="1400" dirty="0" err="1">
                <a:solidFill>
                  <a:schemeClr val="tx1"/>
                </a:solidFill>
                <a:latin typeface="Cambria" panose="02040503050406030204" pitchFamily="18" charset="0"/>
              </a:rPr>
              <a:t>myAKSPublicIPForIngress</a:t>
            </a:r>
            <a:r>
              <a:rPr lang="en-US" sz="1400" dirty="0">
                <a:solidFill>
                  <a:schemeClr val="tx1"/>
                </a:solidFill>
                <a:latin typeface="Cambria" panose="02040503050406030204" pitchFamily="18" charset="0"/>
                <a:sym typeface="Wingdings" pitchFamily="2" charset="2"/>
              </a:rPr>
              <a:t> </a:t>
            </a:r>
            <a:endParaRPr lang="en-US" sz="1400" dirty="0">
              <a:solidFill>
                <a:schemeClr val="tx1"/>
              </a:solidFill>
              <a:latin typeface="Cambria" panose="02040503050406030204" pitchFamily="18"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60997" y="239666"/>
            <a:ext cx="6769362"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dirty="0">
                <a:solidFill>
                  <a:schemeClr val="accent1"/>
                </a:solidFill>
                <a:effectLst/>
                <a:latin typeface="Cambria" panose="02040503050406030204" pitchFamily="18" charset="0"/>
              </a:rPr>
              <a:t>Stage#1: NGINX Ingress Controller Deployment in AKS Cluster </a:t>
            </a:r>
            <a:r>
              <a:rPr lang="en-US" sz="1600" b="0" dirty="0">
                <a:solidFill>
                  <a:schemeClr val="accent1"/>
                </a:solidFill>
                <a:effectLst/>
                <a:latin typeface="Cambria" panose="02040503050406030204" pitchFamily="18" charset="0"/>
              </a:rPr>
              <a:t>(</a:t>
            </a:r>
            <a:r>
              <a:rPr lang="en-US" sz="1600" b="0">
                <a:solidFill>
                  <a:schemeClr val="accent1"/>
                </a:solidFill>
                <a:effectLst/>
                <a:latin typeface="Cambria" panose="02040503050406030204" pitchFamily="18" charset="0"/>
              </a:rPr>
              <a:t>Page 3/3</a:t>
            </a:r>
            <a:r>
              <a:rPr lang="en-US" sz="1600" b="0" dirty="0">
                <a:solidFill>
                  <a:schemeClr val="accent1"/>
                </a:solidFill>
                <a:effectLst/>
                <a:latin typeface="Cambria" panose="02040503050406030204" pitchFamily="18" charset="0"/>
              </a:rPr>
              <a:t>)</a:t>
            </a:r>
            <a:endParaRPr lang="en-US" sz="1600" dirty="0">
              <a:solidFill>
                <a:schemeClr val="accent1"/>
              </a:solidFill>
              <a:effectLst/>
              <a:latin typeface="Cambria" panose="02040503050406030204" pitchFamily="18" charset="0"/>
            </a:endParaRPr>
          </a:p>
        </p:txBody>
      </p:sp>
    </p:spTree>
    <p:extLst>
      <p:ext uri="{BB962C8B-B14F-4D97-AF65-F5344CB8AC3E}">
        <p14:creationId xmlns:p14="http://schemas.microsoft.com/office/powerpoint/2010/main" val="9919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600" b="1" dirty="0">
                <a:solidFill>
                  <a:schemeClr val="tx1"/>
                </a:solidFill>
                <a:latin typeface="Cambria" panose="02040503050406030204" pitchFamily="18" charset="0"/>
              </a:rPr>
              <a:t>Step#1: Deploy services with type:&lt;&lt; </a:t>
            </a:r>
            <a:r>
              <a:rPr lang="en-US" sz="1600" b="1" dirty="0" err="1">
                <a:solidFill>
                  <a:schemeClr val="tx1"/>
                </a:solidFill>
                <a:latin typeface="Cambria" panose="02040503050406030204" pitchFamily="18" charset="0"/>
              </a:rPr>
              <a:t>Loadbalancer</a:t>
            </a:r>
            <a:r>
              <a:rPr lang="en-US" sz="1600" b="1" dirty="0">
                <a:solidFill>
                  <a:schemeClr val="tx1"/>
                </a:solidFill>
                <a:latin typeface="Cambria" panose="02040503050406030204" pitchFamily="18" charset="0"/>
              </a:rPr>
              <a:t> &gt;&gt;</a:t>
            </a:r>
          </a:p>
          <a:p>
            <a:br>
              <a:rPr lang="en-US" sz="1600" dirty="0">
                <a:solidFill>
                  <a:schemeClr val="tx1"/>
                </a:solidFill>
                <a:latin typeface="Cambria" panose="02040503050406030204" pitchFamily="18" charset="0"/>
              </a:rPr>
            </a:br>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create -f Ingress-employee-cert-</a:t>
            </a:r>
            <a:r>
              <a:rPr lang="en-US" sz="1600" dirty="0" err="1">
                <a:solidFill>
                  <a:schemeClr val="tx1"/>
                </a:solidFill>
                <a:latin typeface="Cambria" panose="02040503050406030204" pitchFamily="18" charset="0"/>
              </a:rPr>
              <a:t>pod.yaml</a:t>
            </a:r>
            <a:r>
              <a:rPr lang="en-US" sz="1600" dirty="0">
                <a:solidFill>
                  <a:schemeClr val="tx1"/>
                </a:solidFill>
                <a:latin typeface="Cambria" panose="02040503050406030204" pitchFamily="18" charset="0"/>
              </a:rPr>
              <a:t> </a:t>
            </a:r>
          </a:p>
          <a:p>
            <a:r>
              <a:rPr lang="en-US" sz="1600" dirty="0">
                <a:solidFill>
                  <a:schemeClr val="tx1"/>
                </a:solidFill>
                <a:latin typeface="Cambria" panose="02040503050406030204" pitchFamily="18" charset="0"/>
              </a:rPr>
              <a:t>pod/employee-cert-pod created</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create -f Ingress-employee-producer-</a:t>
            </a:r>
            <a:r>
              <a:rPr lang="en-US" sz="1600" dirty="0" err="1">
                <a:solidFill>
                  <a:schemeClr val="tx1"/>
                </a:solidFill>
                <a:latin typeface="Cambria" panose="02040503050406030204" pitchFamily="18" charset="0"/>
              </a:rPr>
              <a:t>pod.yaml</a:t>
            </a:r>
            <a:r>
              <a:rPr lang="en-US" sz="1600" dirty="0">
                <a:solidFill>
                  <a:schemeClr val="tx1"/>
                </a:solidFill>
                <a:latin typeface="Cambria" panose="02040503050406030204" pitchFamily="18" charset="0"/>
              </a:rPr>
              <a:t> </a:t>
            </a:r>
          </a:p>
          <a:p>
            <a:r>
              <a:rPr lang="en-US" sz="1600" dirty="0">
                <a:solidFill>
                  <a:schemeClr val="tx1"/>
                </a:solidFill>
                <a:latin typeface="Cambria" panose="02040503050406030204" pitchFamily="18" charset="0"/>
              </a:rPr>
              <a:t>pod/employee-producer-pod created</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create -f Ingress-service-employee-</a:t>
            </a:r>
            <a:r>
              <a:rPr lang="en-US" sz="1600" dirty="0" err="1">
                <a:solidFill>
                  <a:schemeClr val="tx1"/>
                </a:solidFill>
                <a:latin typeface="Cambria" panose="02040503050406030204" pitchFamily="18" charset="0"/>
              </a:rPr>
              <a:t>cert.yaml</a:t>
            </a:r>
            <a:r>
              <a:rPr lang="en-US" sz="1600" dirty="0">
                <a:solidFill>
                  <a:schemeClr val="tx1"/>
                </a:solidFill>
                <a:latin typeface="Cambria" panose="02040503050406030204" pitchFamily="18" charset="0"/>
              </a:rPr>
              <a:t> </a:t>
            </a:r>
          </a:p>
          <a:p>
            <a:r>
              <a:rPr lang="en-US" sz="1600" dirty="0">
                <a:solidFill>
                  <a:schemeClr val="tx1"/>
                </a:solidFill>
                <a:latin typeface="Cambria" panose="02040503050406030204" pitchFamily="18" charset="0"/>
              </a:rPr>
              <a:t>service/service-cert-pod created</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create -f Ingress-service-employee-</a:t>
            </a:r>
            <a:r>
              <a:rPr lang="en-US" sz="1600" dirty="0" err="1">
                <a:solidFill>
                  <a:schemeClr val="tx1"/>
                </a:solidFill>
                <a:latin typeface="Cambria" panose="02040503050406030204" pitchFamily="18" charset="0"/>
              </a:rPr>
              <a:t>producer.yaml</a:t>
            </a:r>
            <a:r>
              <a:rPr lang="en-US" sz="1600" dirty="0">
                <a:solidFill>
                  <a:schemeClr val="tx1"/>
                </a:solidFill>
                <a:latin typeface="Cambria" panose="02040503050406030204" pitchFamily="18" charset="0"/>
              </a:rPr>
              <a:t> </a:t>
            </a:r>
          </a:p>
          <a:p>
            <a:endParaRPr lang="en-US" sz="1600" dirty="0">
              <a:solidFill>
                <a:schemeClr val="tx1"/>
              </a:solidFill>
              <a:latin typeface="Cambria" panose="02040503050406030204" pitchFamily="18" charset="0"/>
            </a:endParaRPr>
          </a:p>
          <a:p>
            <a:endParaRPr lang="en-US" sz="1600" dirty="0">
              <a:solidFill>
                <a:schemeClr val="tx1"/>
              </a:solidFill>
              <a:latin typeface="Cambria" panose="02040503050406030204" pitchFamily="18" charset="0"/>
            </a:endParaRPr>
          </a:p>
          <a:p>
            <a:br>
              <a:rPr lang="en-US" sz="1600" dirty="0">
                <a:solidFill>
                  <a:schemeClr val="tx1"/>
                </a:solidFill>
                <a:latin typeface="Cambria" panose="02040503050406030204" pitchFamily="18" charset="0"/>
              </a:rPr>
            </a:br>
            <a:r>
              <a:rPr lang="en-US" sz="1600" b="1" dirty="0">
                <a:solidFill>
                  <a:schemeClr val="tx1"/>
                </a:solidFill>
                <a:latin typeface="Cambria" panose="02040503050406030204" pitchFamily="18" charset="0"/>
              </a:rPr>
              <a:t>Step#2: Test the App</a:t>
            </a:r>
          </a:p>
          <a:p>
            <a:endParaRPr lang="en-US" sz="1600" dirty="0">
              <a:solidFill>
                <a:schemeClr val="tx1"/>
              </a:solidFill>
              <a:latin typeface="Cambria" panose="02040503050406030204" pitchFamily="18" charset="0"/>
            </a:endParaRPr>
          </a:p>
          <a:p>
            <a:endParaRPr lang="en-US" sz="1600" dirty="0">
              <a:solidFill>
                <a:schemeClr val="tx1"/>
              </a:solidFill>
              <a:latin typeface="Cambria" panose="02040503050406030204" pitchFamily="18" charset="0"/>
            </a:endParaRP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get pods -n ingress</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get services -n ingress</a:t>
            </a:r>
          </a:p>
          <a:p>
            <a:r>
              <a:rPr lang="en-US" sz="1600" dirty="0">
                <a:solidFill>
                  <a:schemeClr val="tx1"/>
                </a:solidFill>
                <a:latin typeface="Cambria" panose="02040503050406030204" pitchFamily="18" charset="0"/>
              </a:rPr>
              <a:t>http://&lt;EXTERNAL-IP&gt;:8000/employee</a:t>
            </a:r>
          </a:p>
          <a:p>
            <a:r>
              <a:rPr lang="en-US" sz="1600" dirty="0">
                <a:solidFill>
                  <a:schemeClr val="tx1"/>
                </a:solidFill>
                <a:latin typeface="Cambria" panose="02040503050406030204" pitchFamily="18" charset="0"/>
              </a:rPr>
              <a:t>http://&lt;EXTERNAL-IP&gt;:9000/</a:t>
            </a:r>
            <a:r>
              <a:rPr lang="en-US" sz="1600" dirty="0" err="1">
                <a:solidFill>
                  <a:schemeClr val="tx1"/>
                </a:solidFill>
                <a:latin typeface="Cambria" panose="02040503050406030204" pitchFamily="18" charset="0"/>
              </a:rPr>
              <a:t>empcertifications</a:t>
            </a:r>
            <a:endParaRPr lang="en-US" sz="1600" dirty="0">
              <a:solidFill>
                <a:schemeClr val="tx1"/>
              </a:solidFill>
              <a:latin typeface="Cambria" panose="02040503050406030204" pitchFamily="18" charset="0"/>
            </a:endParaRPr>
          </a:p>
          <a:p>
            <a:br>
              <a:rPr lang="en-US" sz="1600" dirty="0">
                <a:solidFill>
                  <a:schemeClr val="tx1"/>
                </a:solidFill>
                <a:latin typeface="Cambria" panose="02040503050406030204" pitchFamily="18" charset="0"/>
              </a:rPr>
            </a:br>
            <a:br>
              <a:rPr lang="en-US" sz="1600" dirty="0">
                <a:solidFill>
                  <a:schemeClr val="tx1"/>
                </a:solidFill>
                <a:latin typeface="Cambria" panose="02040503050406030204" pitchFamily="18" charset="0"/>
              </a:rPr>
            </a:br>
            <a:endParaRPr kumimoji="0" lang="en-US" sz="1600" b="0" i="0" u="none" strike="noStrike" kern="1200" cap="none" spc="0" normalizeH="0" baseline="0" noProof="0" dirty="0">
              <a:ln>
                <a:noFill/>
              </a:ln>
              <a:solidFill>
                <a:schemeClr val="tx1"/>
              </a:solidFill>
              <a:effectLst/>
              <a:uLnTx/>
              <a:uFillTx/>
              <a:latin typeface="Cambria" panose="02040503050406030204" pitchFamily="18"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60997" y="239666"/>
            <a:ext cx="58956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b="0" dirty="0">
                <a:solidFill>
                  <a:schemeClr val="accent1"/>
                </a:solidFill>
                <a:effectLst/>
                <a:latin typeface="Cambria" panose="02040503050406030204" pitchFamily="18" charset="0"/>
              </a:rPr>
              <a:t>Stage# 2: Application Deployment &amp; Ingress Rules Setup (Page 1/2)</a:t>
            </a:r>
          </a:p>
        </p:txBody>
      </p:sp>
    </p:spTree>
    <p:extLst>
      <p:ext uri="{BB962C8B-B14F-4D97-AF65-F5344CB8AC3E}">
        <p14:creationId xmlns:p14="http://schemas.microsoft.com/office/powerpoint/2010/main" val="66426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7" y="797859"/>
            <a:ext cx="11701010" cy="6002670"/>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600" dirty="0">
                <a:solidFill>
                  <a:schemeClr val="tx1"/>
                </a:solidFill>
                <a:latin typeface="Cambria" panose="02040503050406030204" pitchFamily="18" charset="0"/>
              </a:rPr>
              <a:t> </a:t>
            </a:r>
          </a:p>
          <a:p>
            <a:br>
              <a:rPr lang="en-US" sz="1600" dirty="0">
                <a:solidFill>
                  <a:schemeClr val="tx1"/>
                </a:solidFill>
                <a:latin typeface="Cambria" panose="02040503050406030204" pitchFamily="18" charset="0"/>
              </a:rPr>
            </a:br>
            <a:r>
              <a:rPr lang="en-US" sz="1600" b="1" dirty="0">
                <a:solidFill>
                  <a:schemeClr val="tx1"/>
                </a:solidFill>
                <a:latin typeface="Cambria" panose="02040503050406030204" pitchFamily="18" charset="0"/>
              </a:rPr>
              <a:t>Step#3: Deploy services with type: &lt;&lt; NodePort &gt;&gt;</a:t>
            </a:r>
          </a:p>
          <a:p>
            <a:endParaRPr lang="en-US" sz="1600" dirty="0">
              <a:solidFill>
                <a:schemeClr val="tx1"/>
              </a:solidFill>
              <a:latin typeface="Cambria" panose="02040503050406030204" pitchFamily="18" charset="0"/>
            </a:endParaRP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apply -f Ingress-service-employee-</a:t>
            </a:r>
            <a:r>
              <a:rPr lang="en-US" sz="1600" dirty="0" err="1">
                <a:solidFill>
                  <a:schemeClr val="tx1"/>
                </a:solidFill>
                <a:latin typeface="Cambria" panose="02040503050406030204" pitchFamily="18" charset="0"/>
              </a:rPr>
              <a:t>cert.yaml</a:t>
            </a:r>
            <a:r>
              <a:rPr lang="en-US" sz="1600" dirty="0">
                <a:solidFill>
                  <a:schemeClr val="tx1"/>
                </a:solidFill>
                <a:latin typeface="Cambria" panose="02040503050406030204" pitchFamily="18" charset="0"/>
              </a:rPr>
              <a:t> </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apply -f Ingress-service-employee-</a:t>
            </a:r>
            <a:r>
              <a:rPr lang="en-US" sz="1600" dirty="0" err="1">
                <a:solidFill>
                  <a:schemeClr val="tx1"/>
                </a:solidFill>
                <a:latin typeface="Cambria" panose="02040503050406030204" pitchFamily="18" charset="0"/>
              </a:rPr>
              <a:t>producer.yaml</a:t>
            </a:r>
            <a:r>
              <a:rPr lang="en-US" sz="1600" dirty="0">
                <a:solidFill>
                  <a:schemeClr val="tx1"/>
                </a:solidFill>
                <a:latin typeface="Cambria" panose="02040503050406030204" pitchFamily="18" charset="0"/>
              </a:rPr>
              <a:t> </a:t>
            </a:r>
          </a:p>
          <a:p>
            <a:endParaRPr lang="en-US" sz="1600" dirty="0">
              <a:solidFill>
                <a:schemeClr val="tx1"/>
              </a:solidFill>
              <a:latin typeface="Cambria" panose="02040503050406030204" pitchFamily="18" charset="0"/>
            </a:endParaRPr>
          </a:p>
          <a:p>
            <a:r>
              <a:rPr lang="en-US" sz="1600" i="1" dirty="0" err="1">
                <a:solidFill>
                  <a:schemeClr val="tx1"/>
                </a:solidFill>
                <a:latin typeface="Cambria" panose="02040503050406030204" pitchFamily="18" charset="0"/>
              </a:rPr>
              <a:t>kubectl</a:t>
            </a:r>
            <a:r>
              <a:rPr lang="en-US" sz="1600" i="1" dirty="0">
                <a:solidFill>
                  <a:schemeClr val="tx1"/>
                </a:solidFill>
                <a:latin typeface="Cambria" panose="02040503050406030204" pitchFamily="18" charset="0"/>
              </a:rPr>
              <a:t> apply -f </a:t>
            </a:r>
            <a:r>
              <a:rPr lang="en-US" sz="1600" i="1" dirty="0" err="1">
                <a:solidFill>
                  <a:schemeClr val="tx1"/>
                </a:solidFill>
                <a:latin typeface="Cambria" panose="02040503050406030204" pitchFamily="18" charset="0"/>
              </a:rPr>
              <a:t>ApplicationIngress.yaml</a:t>
            </a:r>
            <a:r>
              <a:rPr lang="en-US" sz="1600" i="1" dirty="0">
                <a:solidFill>
                  <a:schemeClr val="tx1"/>
                </a:solidFill>
                <a:latin typeface="Cambria" panose="02040503050406030204" pitchFamily="18" charset="0"/>
              </a:rPr>
              <a:t> </a:t>
            </a:r>
          </a:p>
          <a:p>
            <a:endParaRPr lang="en-US" sz="1600" dirty="0">
              <a:solidFill>
                <a:schemeClr val="tx1"/>
              </a:solidFill>
              <a:latin typeface="Cambria" panose="02040503050406030204" pitchFamily="18" charset="0"/>
            </a:endParaRPr>
          </a:p>
          <a:p>
            <a:r>
              <a:rPr lang="en-US" sz="1600" dirty="0">
                <a:solidFill>
                  <a:srgbClr val="C00000"/>
                </a:solidFill>
                <a:latin typeface="Cambria" panose="02040503050406030204" pitchFamily="18" charset="0"/>
              </a:rPr>
              <a:t>&gt;&gt;</a:t>
            </a:r>
            <a:r>
              <a:rPr lang="en-US" sz="1600" dirty="0">
                <a:solidFill>
                  <a:schemeClr val="tx1"/>
                </a:solidFill>
                <a:latin typeface="Cambria" panose="02040503050406030204" pitchFamily="18" charset="0"/>
              </a:rPr>
              <a:t> ingress.networking.k8s.io/application-ingress-service created</a:t>
            </a: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describe ingress application-ingress-service -n ingress</a:t>
            </a:r>
          </a:p>
          <a:p>
            <a:endParaRPr lang="en-US" sz="1600" dirty="0">
              <a:solidFill>
                <a:schemeClr val="tx1"/>
              </a:solidFill>
              <a:latin typeface="Cambria" panose="02040503050406030204" pitchFamily="18" charset="0"/>
            </a:endParaRPr>
          </a:p>
          <a:p>
            <a:r>
              <a:rPr lang="en-US" sz="1600" dirty="0" err="1">
                <a:solidFill>
                  <a:schemeClr val="tx1"/>
                </a:solidFill>
                <a:latin typeface="Cambria" panose="02040503050406030204" pitchFamily="18" charset="0"/>
              </a:rPr>
              <a:t>kubectl</a:t>
            </a:r>
            <a:r>
              <a:rPr lang="en-US" sz="1600" dirty="0">
                <a:solidFill>
                  <a:schemeClr val="tx1"/>
                </a:solidFill>
                <a:latin typeface="Cambria" panose="02040503050406030204" pitchFamily="18" charset="0"/>
              </a:rPr>
              <a:t> get Ingress -n ingress</a:t>
            </a:r>
          </a:p>
          <a:p>
            <a:endParaRPr lang="en-US" sz="1600" dirty="0">
              <a:solidFill>
                <a:schemeClr val="tx1"/>
              </a:solidFill>
              <a:latin typeface="Cambria" panose="02040503050406030204" pitchFamily="18" charset="0"/>
            </a:endParaRPr>
          </a:p>
          <a:p>
            <a:r>
              <a:rPr lang="en-US" sz="1600" dirty="0">
                <a:solidFill>
                  <a:schemeClr val="tx1"/>
                </a:solidFill>
                <a:latin typeface="Cambria" panose="02040503050406030204" pitchFamily="18" charset="0"/>
              </a:rPr>
              <a:t>NAME CLASS HOSTS ADDRESS PORTS AGE</a:t>
            </a:r>
          </a:p>
          <a:p>
            <a:r>
              <a:rPr lang="en-US" sz="1600" dirty="0">
                <a:solidFill>
                  <a:schemeClr val="tx1"/>
                </a:solidFill>
                <a:latin typeface="Cambria" panose="02040503050406030204" pitchFamily="18" charset="0"/>
              </a:rPr>
              <a:t>application-ingress-service &lt;none&gt; * 52.235.153.182 80 2m35s</a:t>
            </a: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Test the Services with Ingress Public IP: No need to specify the Service Port. </a:t>
            </a:r>
          </a:p>
          <a:p>
            <a:br>
              <a:rPr lang="en-US" sz="1600" dirty="0">
                <a:solidFill>
                  <a:schemeClr val="tx1"/>
                </a:solidFill>
                <a:latin typeface="Cambria" panose="02040503050406030204" pitchFamily="18" charset="0"/>
              </a:rPr>
            </a:br>
            <a:r>
              <a:rPr lang="en-US" sz="1600" dirty="0">
                <a:solidFill>
                  <a:schemeClr val="tx1"/>
                </a:solidFill>
                <a:latin typeface="Cambria" panose="02040503050406030204" pitchFamily="18" charset="0"/>
              </a:rPr>
              <a:t>http://52.235.153.182/employee</a:t>
            </a:r>
          </a:p>
          <a:p>
            <a:r>
              <a:rPr lang="en-US" sz="1600" dirty="0">
                <a:solidFill>
                  <a:schemeClr val="tx1"/>
                </a:solidFill>
                <a:latin typeface="Cambria" panose="02040503050406030204" pitchFamily="18" charset="0"/>
              </a:rPr>
              <a:t>http://52.235.153.182/</a:t>
            </a:r>
            <a:r>
              <a:rPr lang="en-US" sz="1600" dirty="0" err="1">
                <a:solidFill>
                  <a:schemeClr val="tx1"/>
                </a:solidFill>
                <a:latin typeface="Cambria" panose="02040503050406030204" pitchFamily="18" charset="0"/>
              </a:rPr>
              <a:t>empcertifications</a:t>
            </a:r>
            <a:endParaRPr lang="en-US" sz="1600" dirty="0">
              <a:solidFill>
                <a:schemeClr val="tx1"/>
              </a:solidFill>
              <a:latin typeface="Cambria" panose="02040503050406030204" pitchFamily="18"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Cambria" panose="02040503050406030204" pitchFamily="18"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60997" y="239666"/>
            <a:ext cx="58956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00" b="0" dirty="0">
                <a:solidFill>
                  <a:schemeClr val="accent1"/>
                </a:solidFill>
                <a:effectLst/>
                <a:latin typeface="Cambria" panose="02040503050406030204" pitchFamily="18" charset="0"/>
              </a:rPr>
              <a:t>Stage# 2: Application Deployment &amp; Ingress Rules Setup (Page 2/2)</a:t>
            </a:r>
          </a:p>
        </p:txBody>
      </p:sp>
    </p:spTree>
    <p:extLst>
      <p:ext uri="{BB962C8B-B14F-4D97-AF65-F5344CB8AC3E}">
        <p14:creationId xmlns:p14="http://schemas.microsoft.com/office/powerpoint/2010/main" val="6385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208013" y="47765"/>
            <a:ext cx="462127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en-US" sz="2000" dirty="0">
                <a:solidFill>
                  <a:schemeClr val="accent1"/>
                </a:solidFill>
                <a:latin typeface="Segoe UI" panose="020B0502040204020203" pitchFamily="34" charset="0"/>
                <a:ea typeface="Times New Roman" panose="02020603050405020304" pitchFamily="18" charset="0"/>
                <a:cs typeface="Segoe UI" panose="020B0502040204020203" pitchFamily="34" charset="0"/>
              </a:rPr>
              <a:t>Production Grade Ingress Controller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Light" panose="020B0502040204020203" pitchFamily="34" charset="0"/>
              </a:rPr>
              <a:t> </a:t>
            </a:r>
            <a:endParaRPr kumimoji="0" lang="en-US" sz="2000" i="0" u="none" strike="noStrike" kern="1200" cap="none" spc="-50" normalizeH="0" baseline="0" noProof="0" dirty="0">
              <a:ln w="3175">
                <a:noFill/>
              </a:ln>
              <a:solidFill>
                <a:schemeClr val="accent1"/>
              </a:solidFill>
              <a:effectLst/>
              <a:uLnTx/>
              <a:uFillTx/>
              <a:latin typeface="Cambria" panose="02040503050406030204" pitchFamily="18" charset="0"/>
              <a:cs typeface="Segoe UI Semibold" panose="020B0702040204020203" pitchFamily="34" charset="0"/>
            </a:endParaRPr>
          </a:p>
        </p:txBody>
      </p:sp>
      <p:sp>
        <p:nvSpPr>
          <p:cNvPr id="2" name="Title 4">
            <a:extLst>
              <a:ext uri="{FF2B5EF4-FFF2-40B4-BE49-F238E27FC236}">
                <a16:creationId xmlns:a16="http://schemas.microsoft.com/office/drawing/2014/main" id="{4DC86BEA-8F6C-1640-05E3-829BB8CE7D6B}"/>
              </a:ext>
            </a:extLst>
          </p:cNvPr>
          <p:cNvSpPr>
            <a:spLocks noGrp="1"/>
          </p:cNvSpPr>
          <p:nvPr>
            <p:ph type="title"/>
          </p:nvPr>
        </p:nvSpPr>
        <p:spPr>
          <a:xfrm>
            <a:off x="5620817" y="760287"/>
            <a:ext cx="704285" cy="505330"/>
          </a:xfrm>
        </p:spPr>
        <p:txBody>
          <a:bodyPr>
            <a:normAutofit/>
          </a:bodyPr>
          <a:lstStyle/>
          <a:p>
            <a:pPr algn="ctr"/>
            <a:r>
              <a:rPr lang="en-US" sz="1600" dirty="0">
                <a:solidFill>
                  <a:schemeClr val="tx1"/>
                </a:solidFill>
                <a:latin typeface="Cambria" panose="02040503050406030204" pitchFamily="18" charset="0"/>
              </a:rPr>
              <a:t>AKS</a:t>
            </a:r>
          </a:p>
        </p:txBody>
      </p:sp>
      <p:pic>
        <p:nvPicPr>
          <p:cNvPr id="3" name="Graphic 2">
            <a:extLst>
              <a:ext uri="{FF2B5EF4-FFF2-40B4-BE49-F238E27FC236}">
                <a16:creationId xmlns:a16="http://schemas.microsoft.com/office/drawing/2014/main" id="{05E191D3-5032-68FA-DB61-4BB9BE9ED7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3594" y="796570"/>
            <a:ext cx="432764" cy="432764"/>
          </a:xfrm>
          <a:prstGeom prst="rect">
            <a:avLst/>
          </a:prstGeom>
        </p:spPr>
      </p:pic>
      <p:sp>
        <p:nvSpPr>
          <p:cNvPr id="4" name="Rectangle 3">
            <a:extLst>
              <a:ext uri="{FF2B5EF4-FFF2-40B4-BE49-F238E27FC236}">
                <a16:creationId xmlns:a16="http://schemas.microsoft.com/office/drawing/2014/main" id="{4E2470E6-1029-0131-856F-15FE9FA426C9}"/>
              </a:ext>
            </a:extLst>
          </p:cNvPr>
          <p:cNvSpPr/>
          <p:nvPr/>
        </p:nvSpPr>
        <p:spPr>
          <a:xfrm>
            <a:off x="5185329" y="663318"/>
            <a:ext cx="6274581" cy="5395650"/>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Rectangle 6">
            <a:extLst>
              <a:ext uri="{FF2B5EF4-FFF2-40B4-BE49-F238E27FC236}">
                <a16:creationId xmlns:a16="http://schemas.microsoft.com/office/drawing/2014/main" id="{32E3DAED-17C7-B5D8-7B7F-FA2CC9CCEECA}"/>
              </a:ext>
            </a:extLst>
          </p:cNvPr>
          <p:cNvSpPr/>
          <p:nvPr/>
        </p:nvSpPr>
        <p:spPr>
          <a:xfrm>
            <a:off x="1792941" y="513919"/>
            <a:ext cx="9968753" cy="5797234"/>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1026" name="Picture 2" descr="Top 10 Azure Services - Ecocloud Services | Software and Cloud Services">
            <a:extLst>
              <a:ext uri="{FF2B5EF4-FFF2-40B4-BE49-F238E27FC236}">
                <a16:creationId xmlns:a16="http://schemas.microsoft.com/office/drawing/2014/main" id="{3635E1A9-8A55-FB5C-1C90-FCD80B326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407" y="586175"/>
            <a:ext cx="807917" cy="8079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337">
            <a:extLst>
              <a:ext uri="{FF2B5EF4-FFF2-40B4-BE49-F238E27FC236}">
                <a16:creationId xmlns:a16="http://schemas.microsoft.com/office/drawing/2014/main" id="{EA5B7E7D-A174-B368-7428-DA6D77F6B716}"/>
              </a:ext>
            </a:extLst>
          </p:cNvPr>
          <p:cNvSpPr/>
          <p:nvPr/>
        </p:nvSpPr>
        <p:spPr bwMode="auto">
          <a:xfrm flipV="1">
            <a:off x="9961009" y="1750556"/>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 name="Picture 8">
            <a:extLst>
              <a:ext uri="{FF2B5EF4-FFF2-40B4-BE49-F238E27FC236}">
                <a16:creationId xmlns:a16="http://schemas.microsoft.com/office/drawing/2014/main" id="{3363678C-DC62-7558-3763-16CB2F548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810" y="1979682"/>
            <a:ext cx="486180" cy="559843"/>
          </a:xfrm>
          <a:prstGeom prst="rect">
            <a:avLst/>
          </a:prstGeom>
        </p:spPr>
      </p:pic>
      <p:sp>
        <p:nvSpPr>
          <p:cNvPr id="10" name="Rectangle: Rounded Corners 337">
            <a:extLst>
              <a:ext uri="{FF2B5EF4-FFF2-40B4-BE49-F238E27FC236}">
                <a16:creationId xmlns:a16="http://schemas.microsoft.com/office/drawing/2014/main" id="{7D76AC29-DD9B-3CA4-FE2F-E956F34FA648}"/>
              </a:ext>
            </a:extLst>
          </p:cNvPr>
          <p:cNvSpPr/>
          <p:nvPr/>
        </p:nvSpPr>
        <p:spPr bwMode="auto">
          <a:xfrm flipV="1">
            <a:off x="9961009" y="3935657"/>
            <a:ext cx="1171781" cy="10180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 name="Picture 10">
            <a:extLst>
              <a:ext uri="{FF2B5EF4-FFF2-40B4-BE49-F238E27FC236}">
                <a16:creationId xmlns:a16="http://schemas.microsoft.com/office/drawing/2014/main" id="{287B3CA0-F219-C980-6D67-D887F3A5A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810" y="4164783"/>
            <a:ext cx="486180" cy="559843"/>
          </a:xfrm>
          <a:prstGeom prst="rect">
            <a:avLst/>
          </a:prstGeom>
        </p:spPr>
      </p:pic>
      <p:sp>
        <p:nvSpPr>
          <p:cNvPr id="13" name="Title 16">
            <a:extLst>
              <a:ext uri="{FF2B5EF4-FFF2-40B4-BE49-F238E27FC236}">
                <a16:creationId xmlns:a16="http://schemas.microsoft.com/office/drawing/2014/main" id="{7C4604FE-BF1D-E92E-9531-16C4163C972C}"/>
              </a:ext>
            </a:extLst>
          </p:cNvPr>
          <p:cNvSpPr txBox="1">
            <a:spLocks/>
          </p:cNvSpPr>
          <p:nvPr/>
        </p:nvSpPr>
        <p:spPr>
          <a:xfrm>
            <a:off x="9823746" y="2892034"/>
            <a:ext cx="193051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Light" panose="020B0502040204020203" pitchFamily="34" charset="0"/>
              </a:rPr>
              <a:t>Employee Info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sp>
        <p:nvSpPr>
          <p:cNvPr id="14" name="Title 16">
            <a:extLst>
              <a:ext uri="{FF2B5EF4-FFF2-40B4-BE49-F238E27FC236}">
                <a16:creationId xmlns:a16="http://schemas.microsoft.com/office/drawing/2014/main" id="{F5791C5E-4E50-10E3-74A2-83C87BF496D1}"/>
              </a:ext>
            </a:extLst>
          </p:cNvPr>
          <p:cNvSpPr txBox="1">
            <a:spLocks/>
          </p:cNvSpPr>
          <p:nvPr/>
        </p:nvSpPr>
        <p:spPr>
          <a:xfrm>
            <a:off x="9823746" y="5034968"/>
            <a:ext cx="1626643"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600" b="0" dirty="0">
                <a:solidFill>
                  <a:srgbClr val="000000"/>
                </a:solidFill>
                <a:latin typeface="Cambria" panose="02040503050406030204" pitchFamily="18" charset="0"/>
                <a:cs typeface="Segoe UI Light" panose="020B0502040204020203" pitchFamily="34" charset="0"/>
              </a:rPr>
              <a:t>Employee Cert Pod</a:t>
            </a:r>
            <a:endParaRPr kumimoji="0" lang="en-US" sz="1600" b="0" i="0" u="none" strike="noStrike" kern="1200" cap="none" spc="-50" normalizeH="0" baseline="0" noProof="0" dirty="0">
              <a:ln w="3175">
                <a:noFill/>
              </a:ln>
              <a:solidFill>
                <a:srgbClr val="000000"/>
              </a:solidFill>
              <a:effectLst/>
              <a:uLnTx/>
              <a:uFillTx/>
              <a:latin typeface="Cambria" panose="02040503050406030204" pitchFamily="18" charset="0"/>
              <a:cs typeface="Segoe UI Semibold" panose="020B0702040204020203" pitchFamily="34" charset="0"/>
            </a:endParaRPr>
          </a:p>
        </p:txBody>
      </p:sp>
      <p:pic>
        <p:nvPicPr>
          <p:cNvPr id="16" name="Google Shape;660;p35">
            <a:extLst>
              <a:ext uri="{FF2B5EF4-FFF2-40B4-BE49-F238E27FC236}">
                <a16:creationId xmlns:a16="http://schemas.microsoft.com/office/drawing/2014/main" id="{A44A661E-AC9A-2ACD-158B-C306295F461D}"/>
              </a:ext>
            </a:extLst>
          </p:cNvPr>
          <p:cNvPicPr preferRelativeResize="0"/>
          <p:nvPr/>
        </p:nvPicPr>
        <p:blipFill>
          <a:blip r:embed="rId7">
            <a:alphaModFix/>
          </a:blip>
          <a:stretch>
            <a:fillRect/>
          </a:stretch>
        </p:blipFill>
        <p:spPr>
          <a:xfrm>
            <a:off x="7697856" y="1788000"/>
            <a:ext cx="904539" cy="912352"/>
          </a:xfrm>
          <a:prstGeom prst="rect">
            <a:avLst/>
          </a:prstGeom>
          <a:noFill/>
          <a:ln>
            <a:noFill/>
          </a:ln>
        </p:spPr>
      </p:pic>
      <p:pic>
        <p:nvPicPr>
          <p:cNvPr id="17" name="Google Shape;660;p35">
            <a:extLst>
              <a:ext uri="{FF2B5EF4-FFF2-40B4-BE49-F238E27FC236}">
                <a16:creationId xmlns:a16="http://schemas.microsoft.com/office/drawing/2014/main" id="{4740658D-4C8C-25E3-B52B-C39E59192F88}"/>
              </a:ext>
            </a:extLst>
          </p:cNvPr>
          <p:cNvPicPr preferRelativeResize="0"/>
          <p:nvPr/>
        </p:nvPicPr>
        <p:blipFill>
          <a:blip r:embed="rId7">
            <a:alphaModFix/>
          </a:blip>
          <a:stretch>
            <a:fillRect/>
          </a:stretch>
        </p:blipFill>
        <p:spPr>
          <a:xfrm>
            <a:off x="7765370" y="4070025"/>
            <a:ext cx="904539" cy="912352"/>
          </a:xfrm>
          <a:prstGeom prst="rect">
            <a:avLst/>
          </a:prstGeom>
          <a:noFill/>
          <a:ln>
            <a:noFill/>
          </a:ln>
        </p:spPr>
      </p:pic>
      <p:pic>
        <p:nvPicPr>
          <p:cNvPr id="27"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7EE852AC-3310-82CA-2CC8-25D752E0FC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556" y="286535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Male Icon Clipart Transparent Background, Business Male Icon Vector,  Business Icons, Male Icons, Job Clipart PNG Image For Free Download | Male  icon, Person icon, Business icon">
            <a:extLst>
              <a:ext uri="{FF2B5EF4-FFF2-40B4-BE49-F238E27FC236}">
                <a16:creationId xmlns:a16="http://schemas.microsoft.com/office/drawing/2014/main" id="{EA7647EB-13C5-D44F-0ED0-7B0AFA3DC1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390" y="3665390"/>
            <a:ext cx="690193" cy="690193"/>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BF924753-AB35-0D3C-288C-5F6CC41180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9791" y="3129264"/>
            <a:ext cx="748113" cy="748113"/>
          </a:xfrm>
          <a:prstGeom prst="rect">
            <a:avLst/>
          </a:prstGeom>
        </p:spPr>
      </p:pic>
      <p:pic>
        <p:nvPicPr>
          <p:cNvPr id="37" name="Graphic 36">
            <a:extLst>
              <a:ext uri="{FF2B5EF4-FFF2-40B4-BE49-F238E27FC236}">
                <a16:creationId xmlns:a16="http://schemas.microsoft.com/office/drawing/2014/main" id="{5DF25F7B-3C08-7FBB-682E-DA7792B137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62462" y="3195660"/>
            <a:ext cx="633249" cy="633249"/>
          </a:xfrm>
          <a:prstGeom prst="rect">
            <a:avLst/>
          </a:prstGeom>
        </p:spPr>
      </p:pic>
      <p:sp>
        <p:nvSpPr>
          <p:cNvPr id="38" name="TextBox 37">
            <a:extLst>
              <a:ext uri="{FF2B5EF4-FFF2-40B4-BE49-F238E27FC236}">
                <a16:creationId xmlns:a16="http://schemas.microsoft.com/office/drawing/2014/main" id="{E2AA147F-2EE5-81B4-FFD4-20196C131885}"/>
              </a:ext>
            </a:extLst>
          </p:cNvPr>
          <p:cNvSpPr txBox="1"/>
          <p:nvPr/>
        </p:nvSpPr>
        <p:spPr>
          <a:xfrm>
            <a:off x="2482310" y="3792972"/>
            <a:ext cx="766557" cy="276999"/>
          </a:xfrm>
          <a:prstGeom prst="rect">
            <a:avLst/>
          </a:prstGeom>
          <a:noFill/>
        </p:spPr>
        <p:txBody>
          <a:bodyPr wrap="none" rtlCol="0">
            <a:spAutoFit/>
          </a:bodyPr>
          <a:lstStyle/>
          <a:p>
            <a:r>
              <a:rPr lang="en-US" sz="1200" dirty="0">
                <a:latin typeface="Cambria" panose="02040503050406030204" pitchFamily="18" charset="0"/>
              </a:rPr>
              <a:t>Public IP</a:t>
            </a:r>
          </a:p>
        </p:txBody>
      </p:sp>
      <p:sp>
        <p:nvSpPr>
          <p:cNvPr id="39" name="TextBox 38">
            <a:extLst>
              <a:ext uri="{FF2B5EF4-FFF2-40B4-BE49-F238E27FC236}">
                <a16:creationId xmlns:a16="http://schemas.microsoft.com/office/drawing/2014/main" id="{24760292-A4A1-BB32-DD38-9A2B082A89B4}"/>
              </a:ext>
            </a:extLst>
          </p:cNvPr>
          <p:cNvSpPr txBox="1"/>
          <p:nvPr/>
        </p:nvSpPr>
        <p:spPr>
          <a:xfrm>
            <a:off x="3842483" y="3901860"/>
            <a:ext cx="1222727" cy="430887"/>
          </a:xfrm>
          <a:prstGeom prst="rect">
            <a:avLst/>
          </a:prstGeom>
          <a:noFill/>
        </p:spPr>
        <p:txBody>
          <a:bodyPr wrap="square" rtlCol="0">
            <a:spAutoFit/>
          </a:bodyPr>
          <a:lstStyle/>
          <a:p>
            <a:pPr algn="ctr"/>
            <a:r>
              <a:rPr lang="en-US" sz="1100" dirty="0">
                <a:latin typeface="Cambria" panose="02040503050406030204" pitchFamily="18" charset="0"/>
              </a:rPr>
              <a:t>AKS </a:t>
            </a:r>
          </a:p>
          <a:p>
            <a:pPr algn="ctr"/>
            <a:r>
              <a:rPr lang="en-US" sz="1100" dirty="0">
                <a:latin typeface="Cambria" panose="02040503050406030204" pitchFamily="18" charset="0"/>
              </a:rPr>
              <a:t>Load Balancer</a:t>
            </a:r>
          </a:p>
        </p:txBody>
      </p:sp>
      <p:cxnSp>
        <p:nvCxnSpPr>
          <p:cNvPr id="40" name="Straight Arrow Connector 39">
            <a:extLst>
              <a:ext uri="{FF2B5EF4-FFF2-40B4-BE49-F238E27FC236}">
                <a16:creationId xmlns:a16="http://schemas.microsoft.com/office/drawing/2014/main" id="{69A7E035-7AB3-7FD8-C328-08343B711711}"/>
              </a:ext>
            </a:extLst>
          </p:cNvPr>
          <p:cNvCxnSpPr>
            <a:cxnSpLocks/>
            <a:stCxn id="37" idx="3"/>
          </p:cNvCxnSpPr>
          <p:nvPr/>
        </p:nvCxnSpPr>
        <p:spPr>
          <a:xfrm>
            <a:off x="3195711" y="3512285"/>
            <a:ext cx="830509"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C626F4-B1CD-69B6-0B8D-1902BBF10401}"/>
              </a:ext>
            </a:extLst>
          </p:cNvPr>
          <p:cNvCxnSpPr>
            <a:cxnSpLocks/>
          </p:cNvCxnSpPr>
          <p:nvPr/>
        </p:nvCxnSpPr>
        <p:spPr>
          <a:xfrm>
            <a:off x="8669909" y="2296076"/>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8362E8-1575-E02C-67E0-E4C596167792}"/>
              </a:ext>
            </a:extLst>
          </p:cNvPr>
          <p:cNvCxnSpPr>
            <a:cxnSpLocks/>
          </p:cNvCxnSpPr>
          <p:nvPr/>
        </p:nvCxnSpPr>
        <p:spPr>
          <a:xfrm>
            <a:off x="8742046" y="4611322"/>
            <a:ext cx="1153837"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7F83C64-086B-894C-9D1A-9438ADBE50BA}"/>
              </a:ext>
            </a:extLst>
          </p:cNvPr>
          <p:cNvSpPr txBox="1"/>
          <p:nvPr/>
        </p:nvSpPr>
        <p:spPr>
          <a:xfrm>
            <a:off x="7008720" y="838925"/>
            <a:ext cx="3159070" cy="954107"/>
          </a:xfrm>
          <a:prstGeom prst="rect">
            <a:avLst/>
          </a:prstGeom>
          <a:noFill/>
        </p:spPr>
        <p:txBody>
          <a:bodyPr wrap="none" rtlCol="0">
            <a:spAutoFit/>
          </a:bodyPr>
          <a:lstStyle/>
          <a:p>
            <a:r>
              <a:rPr lang="en-US" sz="1400" b="0" dirty="0">
                <a:solidFill>
                  <a:schemeClr val="accent1"/>
                </a:solidFill>
                <a:effectLst/>
                <a:latin typeface="Cambria" panose="02040503050406030204" pitchFamily="18" charset="0"/>
              </a:rPr>
              <a:t>name: service-employee-producer-pod</a:t>
            </a:r>
          </a:p>
          <a:p>
            <a:r>
              <a:rPr lang="en-US" sz="1400" dirty="0">
                <a:solidFill>
                  <a:schemeClr val="accent1"/>
                </a:solidFill>
                <a:latin typeface="Cambria" panose="02040503050406030204" pitchFamily="18" charset="0"/>
              </a:rPr>
              <a:t>Type: NodePort</a:t>
            </a:r>
          </a:p>
          <a:p>
            <a:r>
              <a:rPr lang="en-US" sz="1400" dirty="0">
                <a:solidFill>
                  <a:schemeClr val="accent1"/>
                </a:solidFill>
                <a:latin typeface="Cambria" panose="02040503050406030204" pitchFamily="18" charset="0"/>
              </a:rPr>
              <a:t>Port:8000</a:t>
            </a:r>
          </a:p>
          <a:p>
            <a:r>
              <a:rPr lang="en-US" sz="1400" b="0" dirty="0">
                <a:solidFill>
                  <a:schemeClr val="accent1"/>
                </a:solidFill>
                <a:effectLst/>
                <a:latin typeface="Cambria" panose="02040503050406030204" pitchFamily="18" charset="0"/>
              </a:rPr>
              <a:t>Path:/employee</a:t>
            </a:r>
            <a:endParaRPr lang="en-US" sz="1400" dirty="0">
              <a:solidFill>
                <a:schemeClr val="accent1"/>
              </a:solidFill>
              <a:latin typeface="Cambria" panose="02040503050406030204" pitchFamily="18" charset="0"/>
            </a:endParaRPr>
          </a:p>
        </p:txBody>
      </p:sp>
      <p:sp>
        <p:nvSpPr>
          <p:cNvPr id="52" name="TextBox 51">
            <a:extLst>
              <a:ext uri="{FF2B5EF4-FFF2-40B4-BE49-F238E27FC236}">
                <a16:creationId xmlns:a16="http://schemas.microsoft.com/office/drawing/2014/main" id="{19939D29-D394-3D99-B1D6-E600F7D841F9}"/>
              </a:ext>
            </a:extLst>
          </p:cNvPr>
          <p:cNvSpPr txBox="1"/>
          <p:nvPr/>
        </p:nvSpPr>
        <p:spPr>
          <a:xfrm>
            <a:off x="7276083" y="5025131"/>
            <a:ext cx="2050241" cy="954107"/>
          </a:xfrm>
          <a:prstGeom prst="rect">
            <a:avLst/>
          </a:prstGeom>
          <a:noFill/>
        </p:spPr>
        <p:txBody>
          <a:bodyPr wrap="none" rtlCol="0">
            <a:spAutoFit/>
          </a:bodyPr>
          <a:lstStyle/>
          <a:p>
            <a:r>
              <a:rPr lang="en-US" sz="1400" b="0" dirty="0">
                <a:solidFill>
                  <a:schemeClr val="accent1"/>
                </a:solidFill>
                <a:effectLst/>
                <a:latin typeface="Cambria" panose="02040503050406030204" pitchFamily="18" charset="0"/>
              </a:rPr>
              <a:t>name: service-cert-pod </a:t>
            </a:r>
          </a:p>
          <a:p>
            <a:r>
              <a:rPr lang="en-US" sz="1400" dirty="0">
                <a:solidFill>
                  <a:schemeClr val="accent1"/>
                </a:solidFill>
                <a:latin typeface="Cambria" panose="02040503050406030204" pitchFamily="18" charset="0"/>
              </a:rPr>
              <a:t>Type: NodePort</a:t>
            </a:r>
          </a:p>
          <a:p>
            <a:r>
              <a:rPr lang="en-US" sz="1400" dirty="0">
                <a:solidFill>
                  <a:schemeClr val="accent1"/>
                </a:solidFill>
                <a:latin typeface="Cambria" panose="02040503050406030204" pitchFamily="18" charset="0"/>
              </a:rPr>
              <a:t>Port:9000</a:t>
            </a:r>
          </a:p>
          <a:p>
            <a:r>
              <a:rPr lang="en-US" sz="1400" dirty="0">
                <a:solidFill>
                  <a:schemeClr val="accent1"/>
                </a:solidFill>
                <a:latin typeface="Cambria" panose="02040503050406030204" pitchFamily="18" charset="0"/>
              </a:rPr>
              <a:t>Path: </a:t>
            </a:r>
            <a:r>
              <a:rPr lang="en-US" sz="1400" b="0" dirty="0">
                <a:solidFill>
                  <a:schemeClr val="accent1"/>
                </a:solidFill>
                <a:effectLst/>
                <a:latin typeface="Cambria" panose="02040503050406030204" pitchFamily="18" charset="0"/>
              </a:rPr>
              <a:t>/</a:t>
            </a:r>
            <a:r>
              <a:rPr lang="en-US" sz="1400" b="0" dirty="0" err="1">
                <a:solidFill>
                  <a:schemeClr val="accent1"/>
                </a:solidFill>
                <a:effectLst/>
                <a:latin typeface="Cambria" panose="02040503050406030204" pitchFamily="18" charset="0"/>
              </a:rPr>
              <a:t>empcertifications</a:t>
            </a:r>
            <a:endParaRPr lang="en-US" sz="1400" dirty="0">
              <a:solidFill>
                <a:schemeClr val="accent1"/>
              </a:solidFill>
              <a:latin typeface="Cambria" panose="02040503050406030204" pitchFamily="18" charset="0"/>
            </a:endParaRPr>
          </a:p>
        </p:txBody>
      </p:sp>
      <p:cxnSp>
        <p:nvCxnSpPr>
          <p:cNvPr id="53" name="Straight Arrow Connector 52">
            <a:extLst>
              <a:ext uri="{FF2B5EF4-FFF2-40B4-BE49-F238E27FC236}">
                <a16:creationId xmlns:a16="http://schemas.microsoft.com/office/drawing/2014/main" id="{51803D9E-2438-1C40-DEB1-F461B38862CA}"/>
              </a:ext>
            </a:extLst>
          </p:cNvPr>
          <p:cNvCxnSpPr>
            <a:cxnSpLocks/>
            <a:endCxn id="37" idx="1"/>
          </p:cNvCxnSpPr>
          <p:nvPr/>
        </p:nvCxnSpPr>
        <p:spPr>
          <a:xfrm flipV="1">
            <a:off x="1326194" y="3512285"/>
            <a:ext cx="1236268" cy="31662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046DD2-FBCC-67A8-DB45-822977CFBA52}"/>
              </a:ext>
            </a:extLst>
          </p:cNvPr>
          <p:cNvCxnSpPr>
            <a:cxnSpLocks/>
          </p:cNvCxnSpPr>
          <p:nvPr/>
        </p:nvCxnSpPr>
        <p:spPr>
          <a:xfrm>
            <a:off x="1313139" y="3210446"/>
            <a:ext cx="1249323" cy="20209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NGINX on Twitter: &quot;Today we are announcing availability of #NGINX Ingress  Controller 2.0! Two highlights of this release are improved optimization of  resource processing and support for the #Kubernetes Networking Ingress v1">
            <a:extLst>
              <a:ext uri="{FF2B5EF4-FFF2-40B4-BE49-F238E27FC236}">
                <a16:creationId xmlns:a16="http://schemas.microsoft.com/office/drawing/2014/main" id="{D0B5AE53-3225-660B-1D5B-18193C4D60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8922" y="3030475"/>
            <a:ext cx="1932139" cy="108682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337">
            <a:extLst>
              <a:ext uri="{FF2B5EF4-FFF2-40B4-BE49-F238E27FC236}">
                <a16:creationId xmlns:a16="http://schemas.microsoft.com/office/drawing/2014/main" id="{CE7273DF-B162-3DB2-ECF5-C2CECC1D5428}"/>
              </a:ext>
            </a:extLst>
          </p:cNvPr>
          <p:cNvSpPr/>
          <p:nvPr/>
        </p:nvSpPr>
        <p:spPr bwMode="auto">
          <a:xfrm flipV="1">
            <a:off x="5396335" y="3210446"/>
            <a:ext cx="1658889" cy="755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42" name="Straight Arrow Connector 41">
            <a:extLst>
              <a:ext uri="{FF2B5EF4-FFF2-40B4-BE49-F238E27FC236}">
                <a16:creationId xmlns:a16="http://schemas.microsoft.com/office/drawing/2014/main" id="{173B7D74-82ED-91BF-4F39-3CCF17ADCA32}"/>
              </a:ext>
            </a:extLst>
          </p:cNvPr>
          <p:cNvCxnSpPr>
            <a:cxnSpLocks/>
          </p:cNvCxnSpPr>
          <p:nvPr/>
        </p:nvCxnSpPr>
        <p:spPr>
          <a:xfrm flipV="1">
            <a:off x="7120937" y="2375647"/>
            <a:ext cx="576919" cy="115904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ECAE951-D37B-79ED-A9EE-F30310EC282B}"/>
              </a:ext>
            </a:extLst>
          </p:cNvPr>
          <p:cNvCxnSpPr>
            <a:cxnSpLocks/>
          </p:cNvCxnSpPr>
          <p:nvPr/>
        </p:nvCxnSpPr>
        <p:spPr>
          <a:xfrm>
            <a:off x="7134939" y="3553754"/>
            <a:ext cx="717139" cy="7032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C9C5798-68BC-5B41-0AE2-4B997DF2077F}"/>
              </a:ext>
            </a:extLst>
          </p:cNvPr>
          <p:cNvCxnSpPr>
            <a:cxnSpLocks/>
          </p:cNvCxnSpPr>
          <p:nvPr/>
        </p:nvCxnSpPr>
        <p:spPr>
          <a:xfrm>
            <a:off x="4829283" y="3519752"/>
            <a:ext cx="113254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449876-BDBC-5ED9-29C6-A7F06AE475A8}"/>
              </a:ext>
            </a:extLst>
          </p:cNvPr>
          <p:cNvSpPr txBox="1"/>
          <p:nvPr/>
        </p:nvSpPr>
        <p:spPr>
          <a:xfrm>
            <a:off x="5276229" y="2627831"/>
            <a:ext cx="2016899" cy="461665"/>
          </a:xfrm>
          <a:prstGeom prst="rect">
            <a:avLst/>
          </a:prstGeom>
          <a:noFill/>
        </p:spPr>
        <p:txBody>
          <a:bodyPr wrap="none" rtlCol="0">
            <a:spAutoFit/>
          </a:bodyPr>
          <a:lstStyle/>
          <a:p>
            <a:r>
              <a:rPr lang="en-US" sz="1200" dirty="0">
                <a:latin typeface="Cambria" panose="02040503050406030204" pitchFamily="18" charset="0"/>
              </a:rPr>
              <a:t>Kind: Ingress</a:t>
            </a:r>
          </a:p>
          <a:p>
            <a:r>
              <a:rPr lang="en-US" sz="1200" dirty="0">
                <a:latin typeface="Cambria" panose="02040503050406030204" pitchFamily="18" charset="0"/>
              </a:rPr>
              <a:t>Setup Ingress Routing Rules</a:t>
            </a:r>
          </a:p>
        </p:txBody>
      </p:sp>
    </p:spTree>
    <p:extLst>
      <p:ext uri="{BB962C8B-B14F-4D97-AF65-F5344CB8AC3E}">
        <p14:creationId xmlns:p14="http://schemas.microsoft.com/office/powerpoint/2010/main" val="232836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14">
            <a:extLst>
              <a:ext uri="{FF2B5EF4-FFF2-40B4-BE49-F238E27FC236}">
                <a16:creationId xmlns:a16="http://schemas.microsoft.com/office/drawing/2014/main" id="{7D132012-9226-B573-F392-FEAC29CBBC97}"/>
              </a:ext>
            </a:extLst>
          </p:cNvPr>
          <p:cNvSpPr/>
          <p:nvPr/>
        </p:nvSpPr>
        <p:spPr bwMode="auto">
          <a:xfrm>
            <a:off x="183426" y="57471"/>
            <a:ext cx="11701011" cy="64139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 name="Rectangle: Rounded Corners 114">
            <a:extLst>
              <a:ext uri="{FF2B5EF4-FFF2-40B4-BE49-F238E27FC236}">
                <a16:creationId xmlns:a16="http://schemas.microsoft.com/office/drawing/2014/main" id="{8CB20298-F1DF-4A9F-6963-727E9B67A4BC}"/>
              </a:ext>
            </a:extLst>
          </p:cNvPr>
          <p:cNvSpPr/>
          <p:nvPr/>
        </p:nvSpPr>
        <p:spPr bwMode="auto">
          <a:xfrm>
            <a:off x="183425" y="881058"/>
            <a:ext cx="11701011" cy="573727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600" dirty="0">
                <a:solidFill>
                  <a:schemeClr val="tx1"/>
                </a:solidFill>
                <a:latin typeface="Cambria" panose="02040503050406030204" pitchFamily="18" charset="0"/>
              </a:rPr>
              <a:t> </a:t>
            </a:r>
          </a:p>
          <a:p>
            <a:br>
              <a:rPr lang="en-US" sz="1600" dirty="0">
                <a:solidFill>
                  <a:schemeClr val="tx1"/>
                </a:solidFill>
                <a:latin typeface="Cambria" panose="02040503050406030204" pitchFamily="18" charset="0"/>
              </a:rPr>
            </a:br>
            <a:r>
              <a:rPr lang="en-US" sz="1600" b="1" dirty="0">
                <a:solidFill>
                  <a:schemeClr val="tx1"/>
                </a:solidFill>
                <a:latin typeface="Cambria" panose="02040503050406030204" pitchFamily="18" charset="0"/>
              </a:rPr>
              <a:t> </a:t>
            </a:r>
            <a:endParaRPr lang="en-US" sz="1600" dirty="0">
              <a:solidFill>
                <a:schemeClr val="tx1"/>
              </a:solidFill>
              <a:latin typeface="Cambria" panose="02040503050406030204" pitchFamily="18"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Cambria" panose="02040503050406030204" pitchFamily="18"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60997" y="239666"/>
            <a:ext cx="589566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14400" rtl="0" eaLnBrk="0" fontAlgn="base" latinLnBrk="0" hangingPunct="0">
              <a:lnSpc>
                <a:spcPct val="100000"/>
              </a:lnSpc>
              <a:spcBef>
                <a:spcPct val="0"/>
              </a:spcBef>
              <a:spcAft>
                <a:spcPct val="0"/>
              </a:spcAft>
              <a:buClrTx/>
              <a:buSzTx/>
              <a:tabLst>
                <a:tab pos="457200" algn="l"/>
              </a:tabLst>
            </a:pPr>
            <a:r>
              <a:rPr lang="en-US" altLang="en-US" sz="1600" dirty="0">
                <a:solidFill>
                  <a:schemeClr val="accent1"/>
                </a:solidFill>
                <a:latin typeface="Cambria" panose="02040503050406030204" pitchFamily="18" charset="0"/>
                <a:ea typeface="Times New Roman" panose="02020603050405020304" pitchFamily="18" charset="0"/>
              </a:rPr>
              <a:t>Application Gateway Ingress Controller (AGIC)</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1600" dirty="0">
              <a:solidFill>
                <a:schemeClr val="accent1"/>
              </a:solidFill>
              <a:latin typeface="Cambria" panose="02040503050406030204" pitchFamily="18" charset="0"/>
              <a:ea typeface="Times New Roman" panose="02020603050405020304" pitchFamily="18" charset="0"/>
            </a:endParaRPr>
          </a:p>
          <a:p>
            <a:endParaRPr lang="en-US" sz="1600" b="0" dirty="0">
              <a:solidFill>
                <a:schemeClr val="accent1"/>
              </a:solidFill>
              <a:effectLst/>
              <a:latin typeface="Cambria" panose="02040503050406030204" pitchFamily="18" charset="0"/>
            </a:endParaRPr>
          </a:p>
        </p:txBody>
      </p:sp>
      <p:pic>
        <p:nvPicPr>
          <p:cNvPr id="3078" name="Picture 6" descr="Azure Application Gateway + AKS">
            <a:extLst>
              <a:ext uri="{FF2B5EF4-FFF2-40B4-BE49-F238E27FC236}">
                <a16:creationId xmlns:a16="http://schemas.microsoft.com/office/drawing/2014/main" id="{FD5DD0D2-487D-FABF-51CF-76C76D161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26584"/>
            <a:ext cx="7886896" cy="474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4ABA8609-9965-4907-931F-31D6C7D08A4E}"/>
              </a:ext>
            </a:extLst>
          </p:cNvPr>
          <p:cNvGrpSpPr/>
          <p:nvPr/>
        </p:nvGrpSpPr>
        <p:grpSpPr>
          <a:xfrm>
            <a:off x="4850271" y="166744"/>
            <a:ext cx="7200275" cy="6524512"/>
            <a:chOff x="4947528" y="169591"/>
            <a:chExt cx="7344656" cy="6655342"/>
          </a:xfrm>
        </p:grpSpPr>
        <p:sp>
          <p:nvSpPr>
            <p:cNvPr id="202" name="Freeform: Shape 201">
              <a:extLst>
                <a:ext uri="{FF2B5EF4-FFF2-40B4-BE49-F238E27FC236}">
                  <a16:creationId xmlns:a16="http://schemas.microsoft.com/office/drawing/2014/main" id="{71644FCF-EB89-4F25-9D69-5EA93BF0E0CA}"/>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3" name="Freeform: Shape 202">
              <a:extLst>
                <a:ext uri="{FF2B5EF4-FFF2-40B4-BE49-F238E27FC236}">
                  <a16:creationId xmlns:a16="http://schemas.microsoft.com/office/drawing/2014/main" id="{B42821B4-7941-4017-85DC-9DD183BACF48}"/>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4" name="Freeform: Shape 203">
              <a:extLst>
                <a:ext uri="{FF2B5EF4-FFF2-40B4-BE49-F238E27FC236}">
                  <a16:creationId xmlns:a16="http://schemas.microsoft.com/office/drawing/2014/main" id="{5B1D0E28-89BC-4693-8C29-F7F2BC3AEBD7}"/>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5" name="Freeform: Shape 204">
              <a:extLst>
                <a:ext uri="{FF2B5EF4-FFF2-40B4-BE49-F238E27FC236}">
                  <a16:creationId xmlns:a16="http://schemas.microsoft.com/office/drawing/2014/main" id="{473554F7-2A73-41A5-81BF-0995D840425D}"/>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6" name="Freeform: Shape 205">
              <a:extLst>
                <a:ext uri="{FF2B5EF4-FFF2-40B4-BE49-F238E27FC236}">
                  <a16:creationId xmlns:a16="http://schemas.microsoft.com/office/drawing/2014/main" id="{61076891-27F4-4F71-9E03-10424385B5E4}"/>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7" name="Freeform: Shape 206">
              <a:extLst>
                <a:ext uri="{FF2B5EF4-FFF2-40B4-BE49-F238E27FC236}">
                  <a16:creationId xmlns:a16="http://schemas.microsoft.com/office/drawing/2014/main" id="{6B64C8C3-76F6-47AA-AED8-11E5E5685AF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8" name="Freeform: Shape 207">
              <a:extLst>
                <a:ext uri="{FF2B5EF4-FFF2-40B4-BE49-F238E27FC236}">
                  <a16:creationId xmlns:a16="http://schemas.microsoft.com/office/drawing/2014/main" id="{F3CB1034-325B-472F-B0C4-7C02EEA5DC3A}"/>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09" name="Freeform: Shape 208">
              <a:extLst>
                <a:ext uri="{FF2B5EF4-FFF2-40B4-BE49-F238E27FC236}">
                  <a16:creationId xmlns:a16="http://schemas.microsoft.com/office/drawing/2014/main" id="{D60C944B-38EC-465A-8BAC-7676FDC87B3C}"/>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0" name="Freeform: Shape 209">
              <a:extLst>
                <a:ext uri="{FF2B5EF4-FFF2-40B4-BE49-F238E27FC236}">
                  <a16:creationId xmlns:a16="http://schemas.microsoft.com/office/drawing/2014/main" id="{F5782292-9CD3-4195-88CF-430B6CC418ED}"/>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1" name="Freeform: Shape 210">
              <a:extLst>
                <a:ext uri="{FF2B5EF4-FFF2-40B4-BE49-F238E27FC236}">
                  <a16:creationId xmlns:a16="http://schemas.microsoft.com/office/drawing/2014/main" id="{EF3EE1CB-B680-473A-AA6B-FF43096AA205}"/>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2" name="Freeform: Shape 211">
              <a:extLst>
                <a:ext uri="{FF2B5EF4-FFF2-40B4-BE49-F238E27FC236}">
                  <a16:creationId xmlns:a16="http://schemas.microsoft.com/office/drawing/2014/main" id="{87657507-C862-4895-967F-6C47735E7DB6}"/>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3" name="Freeform: Shape 212">
              <a:extLst>
                <a:ext uri="{FF2B5EF4-FFF2-40B4-BE49-F238E27FC236}">
                  <a16:creationId xmlns:a16="http://schemas.microsoft.com/office/drawing/2014/main" id="{B94EBBCC-B6E6-4F54-82A7-FDB9B98DC996}"/>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4" name="Freeform: Shape 213">
              <a:extLst>
                <a:ext uri="{FF2B5EF4-FFF2-40B4-BE49-F238E27FC236}">
                  <a16:creationId xmlns:a16="http://schemas.microsoft.com/office/drawing/2014/main" id="{987EC88D-9F7C-4120-818A-4B1E697EFAAC}"/>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5" name="Freeform: Shape 214">
              <a:extLst>
                <a:ext uri="{FF2B5EF4-FFF2-40B4-BE49-F238E27FC236}">
                  <a16:creationId xmlns:a16="http://schemas.microsoft.com/office/drawing/2014/main" id="{AD016FAE-FFD8-482A-A761-BC9E8F618C4E}"/>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6" name="Freeform: Shape 215">
              <a:extLst>
                <a:ext uri="{FF2B5EF4-FFF2-40B4-BE49-F238E27FC236}">
                  <a16:creationId xmlns:a16="http://schemas.microsoft.com/office/drawing/2014/main" id="{BA683E12-25BC-44AD-B54C-DAB6B1B692A0}"/>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7" name="Freeform: Shape 216">
              <a:extLst>
                <a:ext uri="{FF2B5EF4-FFF2-40B4-BE49-F238E27FC236}">
                  <a16:creationId xmlns:a16="http://schemas.microsoft.com/office/drawing/2014/main" id="{7958354E-C7F3-4457-BB6A-60F2100EBB37}"/>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8" name="Freeform: Shape 217">
              <a:extLst>
                <a:ext uri="{FF2B5EF4-FFF2-40B4-BE49-F238E27FC236}">
                  <a16:creationId xmlns:a16="http://schemas.microsoft.com/office/drawing/2014/main" id="{0E1A8622-A756-43C6-8EE7-F236123B3F51}"/>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19" name="Freeform: Shape 218">
              <a:extLst>
                <a:ext uri="{FF2B5EF4-FFF2-40B4-BE49-F238E27FC236}">
                  <a16:creationId xmlns:a16="http://schemas.microsoft.com/office/drawing/2014/main" id="{BF2A5B27-353A-4667-8F48-E56C68B69248}"/>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0" name="Freeform: Shape 219">
              <a:extLst>
                <a:ext uri="{FF2B5EF4-FFF2-40B4-BE49-F238E27FC236}">
                  <a16:creationId xmlns:a16="http://schemas.microsoft.com/office/drawing/2014/main" id="{EECFED11-85D1-4B59-A3CC-33CF8DAA469F}"/>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1" name="Freeform: Shape 220">
              <a:extLst>
                <a:ext uri="{FF2B5EF4-FFF2-40B4-BE49-F238E27FC236}">
                  <a16:creationId xmlns:a16="http://schemas.microsoft.com/office/drawing/2014/main" id="{F4360CE0-E9C8-44CB-8096-C890441286C7}"/>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2" name="Freeform: Shape 221">
              <a:extLst>
                <a:ext uri="{FF2B5EF4-FFF2-40B4-BE49-F238E27FC236}">
                  <a16:creationId xmlns:a16="http://schemas.microsoft.com/office/drawing/2014/main" id="{188D9A5E-4127-4BCB-8987-3D1A618D9FC3}"/>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3" name="Freeform: Shape 222">
              <a:extLst>
                <a:ext uri="{FF2B5EF4-FFF2-40B4-BE49-F238E27FC236}">
                  <a16:creationId xmlns:a16="http://schemas.microsoft.com/office/drawing/2014/main" id="{AD206FEC-0AF9-408F-A774-C6F273BCCD7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4" name="Freeform: Shape 223">
              <a:extLst>
                <a:ext uri="{FF2B5EF4-FFF2-40B4-BE49-F238E27FC236}">
                  <a16:creationId xmlns:a16="http://schemas.microsoft.com/office/drawing/2014/main" id="{F9719F40-126B-4276-BC88-313CD67038E4}"/>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5" name="Freeform: Shape 224">
              <a:extLst>
                <a:ext uri="{FF2B5EF4-FFF2-40B4-BE49-F238E27FC236}">
                  <a16:creationId xmlns:a16="http://schemas.microsoft.com/office/drawing/2014/main" id="{098A1989-2635-4556-9600-81716A531F8C}"/>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6" name="Freeform: Shape 225">
              <a:extLst>
                <a:ext uri="{FF2B5EF4-FFF2-40B4-BE49-F238E27FC236}">
                  <a16:creationId xmlns:a16="http://schemas.microsoft.com/office/drawing/2014/main" id="{BFC65754-738E-4D95-85E2-85C0D8BEA275}"/>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7" name="Freeform: Shape 226">
              <a:extLst>
                <a:ext uri="{FF2B5EF4-FFF2-40B4-BE49-F238E27FC236}">
                  <a16:creationId xmlns:a16="http://schemas.microsoft.com/office/drawing/2014/main" id="{2F88866D-6C3F-4455-8C5E-B1DCD7E37855}"/>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8" name="Freeform: Shape 227">
              <a:extLst>
                <a:ext uri="{FF2B5EF4-FFF2-40B4-BE49-F238E27FC236}">
                  <a16:creationId xmlns:a16="http://schemas.microsoft.com/office/drawing/2014/main" id="{DF4D6A7D-534A-4C26-8A12-AE15BB874627}"/>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29" name="Freeform: Shape 228">
              <a:extLst>
                <a:ext uri="{FF2B5EF4-FFF2-40B4-BE49-F238E27FC236}">
                  <a16:creationId xmlns:a16="http://schemas.microsoft.com/office/drawing/2014/main" id="{6BC0FE94-4C94-4EA7-9EE7-A78282646AE1}"/>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0" name="Freeform: Shape 229">
              <a:extLst>
                <a:ext uri="{FF2B5EF4-FFF2-40B4-BE49-F238E27FC236}">
                  <a16:creationId xmlns:a16="http://schemas.microsoft.com/office/drawing/2014/main" id="{8B0182A3-207D-4D68-B64B-B65FDD2CF774}"/>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1" name="Freeform: Shape 230">
              <a:extLst>
                <a:ext uri="{FF2B5EF4-FFF2-40B4-BE49-F238E27FC236}">
                  <a16:creationId xmlns:a16="http://schemas.microsoft.com/office/drawing/2014/main" id="{A81AC501-CF8E-4494-9E5D-DBDC623374B0}"/>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2" name="Freeform: Shape 231">
              <a:extLst>
                <a:ext uri="{FF2B5EF4-FFF2-40B4-BE49-F238E27FC236}">
                  <a16:creationId xmlns:a16="http://schemas.microsoft.com/office/drawing/2014/main" id="{F44E0B22-7E5C-4ED1-9502-658138E0F713}"/>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3" name="Freeform: Shape 232">
              <a:extLst>
                <a:ext uri="{FF2B5EF4-FFF2-40B4-BE49-F238E27FC236}">
                  <a16:creationId xmlns:a16="http://schemas.microsoft.com/office/drawing/2014/main" id="{1C3A2604-E77E-41C4-960C-BFE89792C922}"/>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4" name="Freeform: Shape 233">
              <a:extLst>
                <a:ext uri="{FF2B5EF4-FFF2-40B4-BE49-F238E27FC236}">
                  <a16:creationId xmlns:a16="http://schemas.microsoft.com/office/drawing/2014/main" id="{BD40337C-2EF5-4A61-9D98-14DB5F77213B}"/>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5" name="Freeform: Shape 234">
              <a:extLst>
                <a:ext uri="{FF2B5EF4-FFF2-40B4-BE49-F238E27FC236}">
                  <a16:creationId xmlns:a16="http://schemas.microsoft.com/office/drawing/2014/main" id="{FDC342CB-5872-4E56-A49D-07D6F8C3769C}"/>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6" name="Freeform: Shape 235">
              <a:extLst>
                <a:ext uri="{FF2B5EF4-FFF2-40B4-BE49-F238E27FC236}">
                  <a16:creationId xmlns:a16="http://schemas.microsoft.com/office/drawing/2014/main" id="{2ABAF7E5-CE88-441B-9402-ACC0A63ECF36}"/>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7" name="Freeform: Shape 236">
              <a:extLst>
                <a:ext uri="{FF2B5EF4-FFF2-40B4-BE49-F238E27FC236}">
                  <a16:creationId xmlns:a16="http://schemas.microsoft.com/office/drawing/2014/main" id="{028F3060-2F90-49CB-9876-D6B71F942031}"/>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8" name="Freeform: Shape 237">
              <a:extLst>
                <a:ext uri="{FF2B5EF4-FFF2-40B4-BE49-F238E27FC236}">
                  <a16:creationId xmlns:a16="http://schemas.microsoft.com/office/drawing/2014/main" id="{468AEE19-23AA-4A4B-B369-B70E459D8B9D}"/>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39" name="Freeform: Shape 238">
              <a:extLst>
                <a:ext uri="{FF2B5EF4-FFF2-40B4-BE49-F238E27FC236}">
                  <a16:creationId xmlns:a16="http://schemas.microsoft.com/office/drawing/2014/main" id="{B4D424F6-1868-4F2E-9B75-34F3E1AA37F1}"/>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0" name="Freeform: Shape 239">
              <a:extLst>
                <a:ext uri="{FF2B5EF4-FFF2-40B4-BE49-F238E27FC236}">
                  <a16:creationId xmlns:a16="http://schemas.microsoft.com/office/drawing/2014/main" id="{C6DE2179-CB4C-4F6B-9389-4A23DC963F2D}"/>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1" name="Freeform: Shape 240">
              <a:extLst>
                <a:ext uri="{FF2B5EF4-FFF2-40B4-BE49-F238E27FC236}">
                  <a16:creationId xmlns:a16="http://schemas.microsoft.com/office/drawing/2014/main" id="{3430BD9B-30A3-4CBC-BA76-CAD7BC1FFC0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2" name="Freeform: Shape 241">
              <a:extLst>
                <a:ext uri="{FF2B5EF4-FFF2-40B4-BE49-F238E27FC236}">
                  <a16:creationId xmlns:a16="http://schemas.microsoft.com/office/drawing/2014/main" id="{C87D5E35-CA80-4764-9BD2-B1FDBDAAC2B4}"/>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3" name="Freeform: Shape 242">
              <a:extLst>
                <a:ext uri="{FF2B5EF4-FFF2-40B4-BE49-F238E27FC236}">
                  <a16:creationId xmlns:a16="http://schemas.microsoft.com/office/drawing/2014/main" id="{AF4842E3-A67F-4C39-9B4D-9688F283AE39}"/>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4" name="Freeform: Shape 243">
              <a:extLst>
                <a:ext uri="{FF2B5EF4-FFF2-40B4-BE49-F238E27FC236}">
                  <a16:creationId xmlns:a16="http://schemas.microsoft.com/office/drawing/2014/main" id="{D17440D7-9AFA-4636-8838-D8AED7187D24}"/>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5" name="Freeform: Shape 244">
              <a:extLst>
                <a:ext uri="{FF2B5EF4-FFF2-40B4-BE49-F238E27FC236}">
                  <a16:creationId xmlns:a16="http://schemas.microsoft.com/office/drawing/2014/main" id="{7D5F9897-AA90-4B0B-98F1-A1620AC0EDCF}"/>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6" name="Freeform: Shape 245">
              <a:extLst>
                <a:ext uri="{FF2B5EF4-FFF2-40B4-BE49-F238E27FC236}">
                  <a16:creationId xmlns:a16="http://schemas.microsoft.com/office/drawing/2014/main" id="{1D331726-8F1F-4226-9145-96D928F12D1A}"/>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7" name="Freeform: Shape 246">
              <a:extLst>
                <a:ext uri="{FF2B5EF4-FFF2-40B4-BE49-F238E27FC236}">
                  <a16:creationId xmlns:a16="http://schemas.microsoft.com/office/drawing/2014/main" id="{7F1712C3-4B43-401E-8CF0-1130AA60FA7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8" name="Freeform: Shape 247">
              <a:extLst>
                <a:ext uri="{FF2B5EF4-FFF2-40B4-BE49-F238E27FC236}">
                  <a16:creationId xmlns:a16="http://schemas.microsoft.com/office/drawing/2014/main" id="{A11CB24D-8C81-486F-B445-CF9B31468265}"/>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49" name="Freeform: Shape 248">
              <a:extLst>
                <a:ext uri="{FF2B5EF4-FFF2-40B4-BE49-F238E27FC236}">
                  <a16:creationId xmlns:a16="http://schemas.microsoft.com/office/drawing/2014/main" id="{4951D70F-8F4A-4C61-9DC8-CAAEB938C1B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0" name="Freeform: Shape 249">
              <a:extLst>
                <a:ext uri="{FF2B5EF4-FFF2-40B4-BE49-F238E27FC236}">
                  <a16:creationId xmlns:a16="http://schemas.microsoft.com/office/drawing/2014/main" id="{DF9EA9E9-7264-46A6-9E07-D5F3DFECC75D}"/>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1" name="Freeform: Shape 250">
              <a:extLst>
                <a:ext uri="{FF2B5EF4-FFF2-40B4-BE49-F238E27FC236}">
                  <a16:creationId xmlns:a16="http://schemas.microsoft.com/office/drawing/2014/main" id="{4C9FF482-A0FD-468E-8514-4A9BC95BABF5}"/>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2" name="Freeform: Shape 251">
              <a:extLst>
                <a:ext uri="{FF2B5EF4-FFF2-40B4-BE49-F238E27FC236}">
                  <a16:creationId xmlns:a16="http://schemas.microsoft.com/office/drawing/2014/main" id="{41070439-F568-4B6B-B1EB-3CE0346AB3E2}"/>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3" name="Freeform: Shape 252">
              <a:extLst>
                <a:ext uri="{FF2B5EF4-FFF2-40B4-BE49-F238E27FC236}">
                  <a16:creationId xmlns:a16="http://schemas.microsoft.com/office/drawing/2014/main" id="{1C97AA48-8B06-4EF8-BFD5-E454DC7D0F46}"/>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4" name="Freeform: Shape 253">
              <a:extLst>
                <a:ext uri="{FF2B5EF4-FFF2-40B4-BE49-F238E27FC236}">
                  <a16:creationId xmlns:a16="http://schemas.microsoft.com/office/drawing/2014/main" id="{A8DC17C8-D2F7-46E3-83D4-7B980A37AE6F}"/>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5" name="Freeform: Shape 254">
              <a:extLst>
                <a:ext uri="{FF2B5EF4-FFF2-40B4-BE49-F238E27FC236}">
                  <a16:creationId xmlns:a16="http://schemas.microsoft.com/office/drawing/2014/main" id="{B824C003-C042-425A-B9BE-1D2043DA8A71}"/>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6" name="Freeform: Shape 255">
              <a:extLst>
                <a:ext uri="{FF2B5EF4-FFF2-40B4-BE49-F238E27FC236}">
                  <a16:creationId xmlns:a16="http://schemas.microsoft.com/office/drawing/2014/main" id="{6034618D-D69F-4F9D-BE7E-51B6C9D10EA1}"/>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7" name="Freeform: Shape 256">
              <a:extLst>
                <a:ext uri="{FF2B5EF4-FFF2-40B4-BE49-F238E27FC236}">
                  <a16:creationId xmlns:a16="http://schemas.microsoft.com/office/drawing/2014/main" id="{1B54237A-FF46-4AD3-B1BF-498DC8A57B9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8" name="Freeform: Shape 257">
              <a:extLst>
                <a:ext uri="{FF2B5EF4-FFF2-40B4-BE49-F238E27FC236}">
                  <a16:creationId xmlns:a16="http://schemas.microsoft.com/office/drawing/2014/main" id="{41C78C6D-0A7D-4E41-A78B-B136E401F0E7}"/>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59" name="Freeform: Shape 258">
              <a:extLst>
                <a:ext uri="{FF2B5EF4-FFF2-40B4-BE49-F238E27FC236}">
                  <a16:creationId xmlns:a16="http://schemas.microsoft.com/office/drawing/2014/main" id="{0DB06738-D800-4818-B419-4BBE5D5BEEAF}"/>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0" name="Freeform: Shape 259">
              <a:extLst>
                <a:ext uri="{FF2B5EF4-FFF2-40B4-BE49-F238E27FC236}">
                  <a16:creationId xmlns:a16="http://schemas.microsoft.com/office/drawing/2014/main" id="{094D7B3C-C7A4-4DA9-BC1D-2CEAB8A5AA54}"/>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1" name="Freeform: Shape 260">
              <a:extLst>
                <a:ext uri="{FF2B5EF4-FFF2-40B4-BE49-F238E27FC236}">
                  <a16:creationId xmlns:a16="http://schemas.microsoft.com/office/drawing/2014/main" id="{0CDF3912-72B7-4744-BBBD-308D1D3FCE2C}"/>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2" name="Freeform: Shape 261">
              <a:extLst>
                <a:ext uri="{FF2B5EF4-FFF2-40B4-BE49-F238E27FC236}">
                  <a16:creationId xmlns:a16="http://schemas.microsoft.com/office/drawing/2014/main" id="{74F9AA98-E351-48CA-ABD5-13872C9F346E}"/>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3" name="Freeform: Shape 262">
              <a:extLst>
                <a:ext uri="{FF2B5EF4-FFF2-40B4-BE49-F238E27FC236}">
                  <a16:creationId xmlns:a16="http://schemas.microsoft.com/office/drawing/2014/main" id="{E8D98F0F-8A53-4F37-A695-21683059CD24}"/>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4" name="Freeform: Shape 263">
              <a:extLst>
                <a:ext uri="{FF2B5EF4-FFF2-40B4-BE49-F238E27FC236}">
                  <a16:creationId xmlns:a16="http://schemas.microsoft.com/office/drawing/2014/main" id="{BD3E6B4A-A10C-4F2C-8B4E-D9149DB35289}"/>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5" name="Freeform: Shape 264">
              <a:extLst>
                <a:ext uri="{FF2B5EF4-FFF2-40B4-BE49-F238E27FC236}">
                  <a16:creationId xmlns:a16="http://schemas.microsoft.com/office/drawing/2014/main" id="{1C7DC6C8-263D-48DB-8F25-884B96A40919}"/>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6" name="Freeform: Shape 265">
              <a:extLst>
                <a:ext uri="{FF2B5EF4-FFF2-40B4-BE49-F238E27FC236}">
                  <a16:creationId xmlns:a16="http://schemas.microsoft.com/office/drawing/2014/main" id="{03192624-6299-48BD-8B4B-6E80CDDCF46E}"/>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7" name="Freeform: Shape 266">
              <a:extLst>
                <a:ext uri="{FF2B5EF4-FFF2-40B4-BE49-F238E27FC236}">
                  <a16:creationId xmlns:a16="http://schemas.microsoft.com/office/drawing/2014/main" id="{7BE6C1CE-5973-4760-B910-CB5904935438}"/>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8" name="Freeform: Shape 267">
              <a:extLst>
                <a:ext uri="{FF2B5EF4-FFF2-40B4-BE49-F238E27FC236}">
                  <a16:creationId xmlns:a16="http://schemas.microsoft.com/office/drawing/2014/main" id="{828CC8F5-503D-4CC0-AD07-5454196C395B}"/>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69" name="Freeform: Shape 268">
              <a:extLst>
                <a:ext uri="{FF2B5EF4-FFF2-40B4-BE49-F238E27FC236}">
                  <a16:creationId xmlns:a16="http://schemas.microsoft.com/office/drawing/2014/main" id="{EB90BFB9-72A5-4AD7-B4BE-6D442F8FF29B}"/>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0" name="Freeform: Shape 269">
              <a:extLst>
                <a:ext uri="{FF2B5EF4-FFF2-40B4-BE49-F238E27FC236}">
                  <a16:creationId xmlns:a16="http://schemas.microsoft.com/office/drawing/2014/main" id="{78A8DFD1-3524-4886-A1B8-2D6D6FA07956}"/>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1" name="Freeform: Shape 270">
              <a:extLst>
                <a:ext uri="{FF2B5EF4-FFF2-40B4-BE49-F238E27FC236}">
                  <a16:creationId xmlns:a16="http://schemas.microsoft.com/office/drawing/2014/main" id="{04C1430B-8CD8-40D0-A6D6-BC456BC95A59}"/>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2" name="Freeform: Shape 271">
              <a:extLst>
                <a:ext uri="{FF2B5EF4-FFF2-40B4-BE49-F238E27FC236}">
                  <a16:creationId xmlns:a16="http://schemas.microsoft.com/office/drawing/2014/main" id="{72F5B4E9-C79B-4274-B4C6-EA42935FB01D}"/>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3" name="Freeform: Shape 272">
              <a:extLst>
                <a:ext uri="{FF2B5EF4-FFF2-40B4-BE49-F238E27FC236}">
                  <a16:creationId xmlns:a16="http://schemas.microsoft.com/office/drawing/2014/main" id="{74AB1383-A016-4BBA-A205-FFEA1093313E}"/>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4" name="Freeform: Shape 273">
              <a:extLst>
                <a:ext uri="{FF2B5EF4-FFF2-40B4-BE49-F238E27FC236}">
                  <a16:creationId xmlns:a16="http://schemas.microsoft.com/office/drawing/2014/main" id="{C04E833A-9E9A-4DCD-8010-0323A2E1A909}"/>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5" name="Freeform: Shape 274">
              <a:extLst>
                <a:ext uri="{FF2B5EF4-FFF2-40B4-BE49-F238E27FC236}">
                  <a16:creationId xmlns:a16="http://schemas.microsoft.com/office/drawing/2014/main" id="{414B2FDB-4E60-44F3-96FF-C7A1DFE71DED}"/>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6" name="Freeform: Shape 275">
              <a:extLst>
                <a:ext uri="{FF2B5EF4-FFF2-40B4-BE49-F238E27FC236}">
                  <a16:creationId xmlns:a16="http://schemas.microsoft.com/office/drawing/2014/main" id="{1FDEB3AB-9D0C-4BDD-A081-DBDDBFD2368A}"/>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7" name="Freeform: Shape 276">
              <a:extLst>
                <a:ext uri="{FF2B5EF4-FFF2-40B4-BE49-F238E27FC236}">
                  <a16:creationId xmlns:a16="http://schemas.microsoft.com/office/drawing/2014/main" id="{FDF4EAFC-CE1E-4641-B839-1FF9BC871D70}"/>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8" name="Freeform: Shape 277">
              <a:extLst>
                <a:ext uri="{FF2B5EF4-FFF2-40B4-BE49-F238E27FC236}">
                  <a16:creationId xmlns:a16="http://schemas.microsoft.com/office/drawing/2014/main" id="{53A515A9-1952-49B6-8F6F-6D0DE80E3EC8}"/>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79" name="Freeform: Shape 278">
              <a:extLst>
                <a:ext uri="{FF2B5EF4-FFF2-40B4-BE49-F238E27FC236}">
                  <a16:creationId xmlns:a16="http://schemas.microsoft.com/office/drawing/2014/main" id="{059461D5-8349-47F8-9C2C-45A585BF5A5D}"/>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0" name="Freeform: Shape 279">
              <a:extLst>
                <a:ext uri="{FF2B5EF4-FFF2-40B4-BE49-F238E27FC236}">
                  <a16:creationId xmlns:a16="http://schemas.microsoft.com/office/drawing/2014/main" id="{8AFDA0D8-EAB5-4642-8607-9967969BD498}"/>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1" name="Freeform: Shape 280">
              <a:extLst>
                <a:ext uri="{FF2B5EF4-FFF2-40B4-BE49-F238E27FC236}">
                  <a16:creationId xmlns:a16="http://schemas.microsoft.com/office/drawing/2014/main" id="{F6161313-E59D-4BE0-A74D-AA4BDFB02E7E}"/>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2" name="Freeform: Shape 281">
              <a:extLst>
                <a:ext uri="{FF2B5EF4-FFF2-40B4-BE49-F238E27FC236}">
                  <a16:creationId xmlns:a16="http://schemas.microsoft.com/office/drawing/2014/main" id="{90B50CC3-95BD-4420-B021-BA385C1548C9}"/>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3" name="Freeform: Shape 282">
              <a:extLst>
                <a:ext uri="{FF2B5EF4-FFF2-40B4-BE49-F238E27FC236}">
                  <a16:creationId xmlns:a16="http://schemas.microsoft.com/office/drawing/2014/main" id="{0BD423DD-26FC-4ED8-9104-193D1C23C255}"/>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4" name="Freeform: Shape 283">
              <a:extLst>
                <a:ext uri="{FF2B5EF4-FFF2-40B4-BE49-F238E27FC236}">
                  <a16:creationId xmlns:a16="http://schemas.microsoft.com/office/drawing/2014/main" id="{CA2F5C41-0089-45AB-9084-7819241C5D97}"/>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5" name="Freeform: Shape 284">
              <a:extLst>
                <a:ext uri="{FF2B5EF4-FFF2-40B4-BE49-F238E27FC236}">
                  <a16:creationId xmlns:a16="http://schemas.microsoft.com/office/drawing/2014/main" id="{B98DCC29-4F98-480C-8A9F-03D3D8AEB92B}"/>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6" name="Freeform: Shape 285">
              <a:extLst>
                <a:ext uri="{FF2B5EF4-FFF2-40B4-BE49-F238E27FC236}">
                  <a16:creationId xmlns:a16="http://schemas.microsoft.com/office/drawing/2014/main" id="{DD973B95-672E-408C-9FE4-9F342C5C043C}"/>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7" name="Freeform: Shape 286">
              <a:extLst>
                <a:ext uri="{FF2B5EF4-FFF2-40B4-BE49-F238E27FC236}">
                  <a16:creationId xmlns:a16="http://schemas.microsoft.com/office/drawing/2014/main" id="{29F5B979-14A3-4C3B-B018-660D3684C73D}"/>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8" name="Freeform: Shape 287">
              <a:extLst>
                <a:ext uri="{FF2B5EF4-FFF2-40B4-BE49-F238E27FC236}">
                  <a16:creationId xmlns:a16="http://schemas.microsoft.com/office/drawing/2014/main" id="{F81B87FA-B72F-45D1-81CC-5F6429CC3F03}"/>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89" name="Freeform: Shape 288">
              <a:extLst>
                <a:ext uri="{FF2B5EF4-FFF2-40B4-BE49-F238E27FC236}">
                  <a16:creationId xmlns:a16="http://schemas.microsoft.com/office/drawing/2014/main" id="{A7ED3AF1-CE38-4645-A507-620F95361A41}"/>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0" name="Freeform: Shape 289">
              <a:extLst>
                <a:ext uri="{FF2B5EF4-FFF2-40B4-BE49-F238E27FC236}">
                  <a16:creationId xmlns:a16="http://schemas.microsoft.com/office/drawing/2014/main" id="{06836357-22A4-4EE9-B3D2-67663F92C597}"/>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1" name="Freeform: Shape 290">
              <a:extLst>
                <a:ext uri="{FF2B5EF4-FFF2-40B4-BE49-F238E27FC236}">
                  <a16:creationId xmlns:a16="http://schemas.microsoft.com/office/drawing/2014/main" id="{768EA4A8-FD51-4D16-810C-73272578BE55}"/>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2" name="Freeform: Shape 291">
              <a:extLst>
                <a:ext uri="{FF2B5EF4-FFF2-40B4-BE49-F238E27FC236}">
                  <a16:creationId xmlns:a16="http://schemas.microsoft.com/office/drawing/2014/main" id="{DAA184AE-7375-4421-8C2C-72D5005F78D9}"/>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3" name="Freeform: Shape 292">
              <a:extLst>
                <a:ext uri="{FF2B5EF4-FFF2-40B4-BE49-F238E27FC236}">
                  <a16:creationId xmlns:a16="http://schemas.microsoft.com/office/drawing/2014/main" id="{DF857579-69B6-418F-8866-B6D1D415C05C}"/>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4" name="Freeform: Shape 293">
              <a:extLst>
                <a:ext uri="{FF2B5EF4-FFF2-40B4-BE49-F238E27FC236}">
                  <a16:creationId xmlns:a16="http://schemas.microsoft.com/office/drawing/2014/main" id="{547D6502-0A9D-428C-93AE-462E64A97233}"/>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5" name="Freeform: Shape 294">
              <a:extLst>
                <a:ext uri="{FF2B5EF4-FFF2-40B4-BE49-F238E27FC236}">
                  <a16:creationId xmlns:a16="http://schemas.microsoft.com/office/drawing/2014/main" id="{A1D6479C-6A96-4AF2-B295-C7225678162F}"/>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6" name="Freeform: Shape 295">
              <a:extLst>
                <a:ext uri="{FF2B5EF4-FFF2-40B4-BE49-F238E27FC236}">
                  <a16:creationId xmlns:a16="http://schemas.microsoft.com/office/drawing/2014/main" id="{DAECA1BD-3667-4B80-B429-847C048BCA30}"/>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7" name="Freeform: Shape 296">
              <a:extLst>
                <a:ext uri="{FF2B5EF4-FFF2-40B4-BE49-F238E27FC236}">
                  <a16:creationId xmlns:a16="http://schemas.microsoft.com/office/drawing/2014/main" id="{23B971A5-219E-40B2-BBA4-786B77F87CE7}"/>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8" name="Freeform: Shape 297">
              <a:extLst>
                <a:ext uri="{FF2B5EF4-FFF2-40B4-BE49-F238E27FC236}">
                  <a16:creationId xmlns:a16="http://schemas.microsoft.com/office/drawing/2014/main" id="{99A171C1-3C03-4823-ADC7-E68AFCDD032A}"/>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299" name="Freeform: Shape 298">
              <a:extLst>
                <a:ext uri="{FF2B5EF4-FFF2-40B4-BE49-F238E27FC236}">
                  <a16:creationId xmlns:a16="http://schemas.microsoft.com/office/drawing/2014/main" id="{EBE538FB-82CD-4439-B7E2-888EC79327FF}"/>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0" name="Freeform: Shape 299">
              <a:extLst>
                <a:ext uri="{FF2B5EF4-FFF2-40B4-BE49-F238E27FC236}">
                  <a16:creationId xmlns:a16="http://schemas.microsoft.com/office/drawing/2014/main" id="{3F5D53D2-9308-4FD3-9CDE-52C55EE1E203}"/>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1" name="Freeform: Shape 300">
              <a:extLst>
                <a:ext uri="{FF2B5EF4-FFF2-40B4-BE49-F238E27FC236}">
                  <a16:creationId xmlns:a16="http://schemas.microsoft.com/office/drawing/2014/main" id="{04F82B65-5C89-4EC8-9B64-883D3DFF06E8}"/>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2" name="Freeform: Shape 301">
              <a:extLst>
                <a:ext uri="{FF2B5EF4-FFF2-40B4-BE49-F238E27FC236}">
                  <a16:creationId xmlns:a16="http://schemas.microsoft.com/office/drawing/2014/main" id="{DB883465-DD48-4B6C-A839-2F598503045B}"/>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3" name="Freeform: Shape 302">
              <a:extLst>
                <a:ext uri="{FF2B5EF4-FFF2-40B4-BE49-F238E27FC236}">
                  <a16:creationId xmlns:a16="http://schemas.microsoft.com/office/drawing/2014/main" id="{AE70CBCD-5BA7-42C5-B370-1E1BBF149313}"/>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4" name="Freeform: Shape 303">
              <a:extLst>
                <a:ext uri="{FF2B5EF4-FFF2-40B4-BE49-F238E27FC236}">
                  <a16:creationId xmlns:a16="http://schemas.microsoft.com/office/drawing/2014/main" id="{91926487-5F3D-47AF-AEFE-B9B6E2EC45AE}"/>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5" name="Freeform: Shape 304">
              <a:extLst>
                <a:ext uri="{FF2B5EF4-FFF2-40B4-BE49-F238E27FC236}">
                  <a16:creationId xmlns:a16="http://schemas.microsoft.com/office/drawing/2014/main" id="{BB24F305-768A-4831-83C4-F60929A2609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6" name="Freeform: Shape 305">
              <a:extLst>
                <a:ext uri="{FF2B5EF4-FFF2-40B4-BE49-F238E27FC236}">
                  <a16:creationId xmlns:a16="http://schemas.microsoft.com/office/drawing/2014/main" id="{2444C9C0-E175-46B5-AFB8-DAAAD278E80F}"/>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7" name="Freeform: Shape 306">
              <a:extLst>
                <a:ext uri="{FF2B5EF4-FFF2-40B4-BE49-F238E27FC236}">
                  <a16:creationId xmlns:a16="http://schemas.microsoft.com/office/drawing/2014/main" id="{6C839B49-4E06-48A6-B35A-89FBCB90719F}"/>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8" name="Freeform: Shape 307">
              <a:extLst>
                <a:ext uri="{FF2B5EF4-FFF2-40B4-BE49-F238E27FC236}">
                  <a16:creationId xmlns:a16="http://schemas.microsoft.com/office/drawing/2014/main" id="{7ADFCDEB-18F8-4C24-878E-AC2F8D12AAE2}"/>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09" name="Freeform: Shape 308">
              <a:extLst>
                <a:ext uri="{FF2B5EF4-FFF2-40B4-BE49-F238E27FC236}">
                  <a16:creationId xmlns:a16="http://schemas.microsoft.com/office/drawing/2014/main" id="{299D19FA-ED15-49AA-AB17-4D48C795A9E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0" name="Freeform: Shape 309">
              <a:extLst>
                <a:ext uri="{FF2B5EF4-FFF2-40B4-BE49-F238E27FC236}">
                  <a16:creationId xmlns:a16="http://schemas.microsoft.com/office/drawing/2014/main" id="{680884B4-D301-43BB-9EE6-6DADD6F73457}"/>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1" name="Freeform: Shape 310">
              <a:extLst>
                <a:ext uri="{FF2B5EF4-FFF2-40B4-BE49-F238E27FC236}">
                  <a16:creationId xmlns:a16="http://schemas.microsoft.com/office/drawing/2014/main" id="{CB70FE5E-06F2-4B7B-98AD-14A5F11CD729}"/>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2" name="Freeform: Shape 311">
              <a:extLst>
                <a:ext uri="{FF2B5EF4-FFF2-40B4-BE49-F238E27FC236}">
                  <a16:creationId xmlns:a16="http://schemas.microsoft.com/office/drawing/2014/main" id="{E692BF58-02C3-44C0-82A6-23515E9D609A}"/>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3" name="Freeform: Shape 312">
              <a:extLst>
                <a:ext uri="{FF2B5EF4-FFF2-40B4-BE49-F238E27FC236}">
                  <a16:creationId xmlns:a16="http://schemas.microsoft.com/office/drawing/2014/main" id="{2E957E55-87E0-4E88-9335-70995EA9F293}"/>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4" name="Freeform: Shape 313">
              <a:extLst>
                <a:ext uri="{FF2B5EF4-FFF2-40B4-BE49-F238E27FC236}">
                  <a16:creationId xmlns:a16="http://schemas.microsoft.com/office/drawing/2014/main" id="{0C406CD6-A319-44AD-B85D-FC6585699728}"/>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5" name="Freeform: Shape 314">
              <a:extLst>
                <a:ext uri="{FF2B5EF4-FFF2-40B4-BE49-F238E27FC236}">
                  <a16:creationId xmlns:a16="http://schemas.microsoft.com/office/drawing/2014/main" id="{F29EA322-05B3-442A-8357-49B58D477F19}"/>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6" name="Freeform: Shape 315">
              <a:extLst>
                <a:ext uri="{FF2B5EF4-FFF2-40B4-BE49-F238E27FC236}">
                  <a16:creationId xmlns:a16="http://schemas.microsoft.com/office/drawing/2014/main" id="{EE163FA1-1662-4963-98DC-E0CC1E15D644}"/>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7" name="Freeform: Shape 316">
              <a:extLst>
                <a:ext uri="{FF2B5EF4-FFF2-40B4-BE49-F238E27FC236}">
                  <a16:creationId xmlns:a16="http://schemas.microsoft.com/office/drawing/2014/main" id="{5E3AF7B3-DAC0-4D19-82E8-9AECA1ACED60}"/>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8" name="Freeform: Shape 317">
              <a:extLst>
                <a:ext uri="{FF2B5EF4-FFF2-40B4-BE49-F238E27FC236}">
                  <a16:creationId xmlns:a16="http://schemas.microsoft.com/office/drawing/2014/main" id="{5352ACBB-BEE0-4D8A-9665-5291F3EC1D54}"/>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19" name="Freeform: Shape 318">
              <a:extLst>
                <a:ext uri="{FF2B5EF4-FFF2-40B4-BE49-F238E27FC236}">
                  <a16:creationId xmlns:a16="http://schemas.microsoft.com/office/drawing/2014/main" id="{52C8A7E7-77CE-41EB-BB3D-ABB324DCE1C3}"/>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0" name="Freeform: Shape 319">
              <a:extLst>
                <a:ext uri="{FF2B5EF4-FFF2-40B4-BE49-F238E27FC236}">
                  <a16:creationId xmlns:a16="http://schemas.microsoft.com/office/drawing/2014/main" id="{56167BCB-EB24-40DE-A3C5-9C8CCF0EC6A9}"/>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1" name="Freeform: Shape 320">
              <a:extLst>
                <a:ext uri="{FF2B5EF4-FFF2-40B4-BE49-F238E27FC236}">
                  <a16:creationId xmlns:a16="http://schemas.microsoft.com/office/drawing/2014/main" id="{DE0695F4-37FC-4450-B194-0ACF41CC4C6B}"/>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2" name="Freeform: Shape 321">
              <a:extLst>
                <a:ext uri="{FF2B5EF4-FFF2-40B4-BE49-F238E27FC236}">
                  <a16:creationId xmlns:a16="http://schemas.microsoft.com/office/drawing/2014/main" id="{E127A8A7-08FA-40AD-98EA-6FF2BF2F8CD0}"/>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3" name="Freeform: Shape 322">
              <a:extLst>
                <a:ext uri="{FF2B5EF4-FFF2-40B4-BE49-F238E27FC236}">
                  <a16:creationId xmlns:a16="http://schemas.microsoft.com/office/drawing/2014/main" id="{F810CA94-57EA-4F40-A172-1239618BE56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4" name="Freeform: Shape 323">
              <a:extLst>
                <a:ext uri="{FF2B5EF4-FFF2-40B4-BE49-F238E27FC236}">
                  <a16:creationId xmlns:a16="http://schemas.microsoft.com/office/drawing/2014/main" id="{8AFADE87-6196-4640-8EE6-19D0EB9CBDF8}"/>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5" name="Freeform: Shape 324">
              <a:extLst>
                <a:ext uri="{FF2B5EF4-FFF2-40B4-BE49-F238E27FC236}">
                  <a16:creationId xmlns:a16="http://schemas.microsoft.com/office/drawing/2014/main" id="{D40CDD89-528C-4F74-83BB-070522A32DFE}"/>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6" name="Freeform: Shape 325">
              <a:extLst>
                <a:ext uri="{FF2B5EF4-FFF2-40B4-BE49-F238E27FC236}">
                  <a16:creationId xmlns:a16="http://schemas.microsoft.com/office/drawing/2014/main" id="{F44F2140-FBC3-47E4-81BB-DD33A0EE984F}"/>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7" name="Freeform: Shape 326">
              <a:extLst>
                <a:ext uri="{FF2B5EF4-FFF2-40B4-BE49-F238E27FC236}">
                  <a16:creationId xmlns:a16="http://schemas.microsoft.com/office/drawing/2014/main" id="{4395A9DB-70B3-4294-B825-E0473F714F8D}"/>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8" name="Freeform: Shape 327">
              <a:extLst>
                <a:ext uri="{FF2B5EF4-FFF2-40B4-BE49-F238E27FC236}">
                  <a16:creationId xmlns:a16="http://schemas.microsoft.com/office/drawing/2014/main" id="{FF9F3594-2347-4DBA-9D10-B25C6212C660}"/>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29" name="Freeform: Shape 328">
              <a:extLst>
                <a:ext uri="{FF2B5EF4-FFF2-40B4-BE49-F238E27FC236}">
                  <a16:creationId xmlns:a16="http://schemas.microsoft.com/office/drawing/2014/main" id="{0E6B021B-E131-4B2A-B909-10A6EC861128}"/>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0" name="Freeform: Shape 329">
              <a:extLst>
                <a:ext uri="{FF2B5EF4-FFF2-40B4-BE49-F238E27FC236}">
                  <a16:creationId xmlns:a16="http://schemas.microsoft.com/office/drawing/2014/main" id="{B2EDD2AD-BCAE-4528-95C7-13E93247E14E}"/>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1" name="Freeform: Shape 330">
              <a:extLst>
                <a:ext uri="{FF2B5EF4-FFF2-40B4-BE49-F238E27FC236}">
                  <a16:creationId xmlns:a16="http://schemas.microsoft.com/office/drawing/2014/main" id="{88AC0499-7BD9-4B67-B167-3AE3A76A3290}"/>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2" name="Freeform: Shape 331">
              <a:extLst>
                <a:ext uri="{FF2B5EF4-FFF2-40B4-BE49-F238E27FC236}">
                  <a16:creationId xmlns:a16="http://schemas.microsoft.com/office/drawing/2014/main" id="{CC957CF7-954D-44B1-A926-88EBBE7EB8DB}"/>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3" name="Freeform: Shape 332">
              <a:extLst>
                <a:ext uri="{FF2B5EF4-FFF2-40B4-BE49-F238E27FC236}">
                  <a16:creationId xmlns:a16="http://schemas.microsoft.com/office/drawing/2014/main" id="{120B6F6F-AAE4-4DA3-949E-35F7CCDA3DB8}"/>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4" name="Freeform: Shape 333">
              <a:extLst>
                <a:ext uri="{FF2B5EF4-FFF2-40B4-BE49-F238E27FC236}">
                  <a16:creationId xmlns:a16="http://schemas.microsoft.com/office/drawing/2014/main" id="{55690B9C-DB6F-4982-A094-8A6DB9F55FA5}"/>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5" name="Freeform: Shape 334">
              <a:extLst>
                <a:ext uri="{FF2B5EF4-FFF2-40B4-BE49-F238E27FC236}">
                  <a16:creationId xmlns:a16="http://schemas.microsoft.com/office/drawing/2014/main" id="{E572AB0B-BEEF-4948-9B22-07242D632822}"/>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6" name="Freeform: Shape 335">
              <a:extLst>
                <a:ext uri="{FF2B5EF4-FFF2-40B4-BE49-F238E27FC236}">
                  <a16:creationId xmlns:a16="http://schemas.microsoft.com/office/drawing/2014/main" id="{A6C9EACE-2BB8-4AEF-AD38-96BC0234F4B6}"/>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7" name="Freeform: Shape 336">
              <a:extLst>
                <a:ext uri="{FF2B5EF4-FFF2-40B4-BE49-F238E27FC236}">
                  <a16:creationId xmlns:a16="http://schemas.microsoft.com/office/drawing/2014/main" id="{0D46A274-71DC-42A1-ABFF-BF7D68813CF7}"/>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8" name="Freeform: Shape 337">
              <a:extLst>
                <a:ext uri="{FF2B5EF4-FFF2-40B4-BE49-F238E27FC236}">
                  <a16:creationId xmlns:a16="http://schemas.microsoft.com/office/drawing/2014/main" id="{2240E7DF-AE66-466A-A750-DA5E153142FB}"/>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39" name="Freeform: Shape 338">
              <a:extLst>
                <a:ext uri="{FF2B5EF4-FFF2-40B4-BE49-F238E27FC236}">
                  <a16:creationId xmlns:a16="http://schemas.microsoft.com/office/drawing/2014/main" id="{E2B8F68A-0590-4E9D-A037-6EF965E57CA5}"/>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0" name="Freeform: Shape 339">
              <a:extLst>
                <a:ext uri="{FF2B5EF4-FFF2-40B4-BE49-F238E27FC236}">
                  <a16:creationId xmlns:a16="http://schemas.microsoft.com/office/drawing/2014/main" id="{9E7A568F-3F77-4CCE-9E6C-9210174CF2D5}"/>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1" name="Freeform: Shape 340">
              <a:extLst>
                <a:ext uri="{FF2B5EF4-FFF2-40B4-BE49-F238E27FC236}">
                  <a16:creationId xmlns:a16="http://schemas.microsoft.com/office/drawing/2014/main" id="{C456255A-C4D4-4F6F-84E4-84B5AB294B69}"/>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2" name="Freeform: Shape 341">
              <a:extLst>
                <a:ext uri="{FF2B5EF4-FFF2-40B4-BE49-F238E27FC236}">
                  <a16:creationId xmlns:a16="http://schemas.microsoft.com/office/drawing/2014/main" id="{C44177B6-BAAE-4859-AAD0-4612DC87EEF8}"/>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3" name="Freeform: Shape 342">
              <a:extLst>
                <a:ext uri="{FF2B5EF4-FFF2-40B4-BE49-F238E27FC236}">
                  <a16:creationId xmlns:a16="http://schemas.microsoft.com/office/drawing/2014/main" id="{F94EB2AC-9018-4DEF-8B77-1A89273E7EB4}"/>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4" name="Freeform: Shape 343">
              <a:extLst>
                <a:ext uri="{FF2B5EF4-FFF2-40B4-BE49-F238E27FC236}">
                  <a16:creationId xmlns:a16="http://schemas.microsoft.com/office/drawing/2014/main" id="{EAC74BF1-4049-4AF1-9A59-DB05E5DF8F59}"/>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5" name="Freeform: Shape 344">
              <a:extLst>
                <a:ext uri="{FF2B5EF4-FFF2-40B4-BE49-F238E27FC236}">
                  <a16:creationId xmlns:a16="http://schemas.microsoft.com/office/drawing/2014/main" id="{9F3EB921-DAAD-4EDF-AE42-046140CCDA6C}"/>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6" name="Freeform: Shape 345">
              <a:extLst>
                <a:ext uri="{FF2B5EF4-FFF2-40B4-BE49-F238E27FC236}">
                  <a16:creationId xmlns:a16="http://schemas.microsoft.com/office/drawing/2014/main" id="{C6FBAF04-BF66-4D8C-8EF8-601C7F2CD855}"/>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7" name="Freeform: Shape 346">
              <a:extLst>
                <a:ext uri="{FF2B5EF4-FFF2-40B4-BE49-F238E27FC236}">
                  <a16:creationId xmlns:a16="http://schemas.microsoft.com/office/drawing/2014/main" id="{14CA2923-9EA0-41E0-ABD8-980AAA3BB56F}"/>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8" name="Freeform: Shape 347">
              <a:extLst>
                <a:ext uri="{FF2B5EF4-FFF2-40B4-BE49-F238E27FC236}">
                  <a16:creationId xmlns:a16="http://schemas.microsoft.com/office/drawing/2014/main" id="{41203E8E-8A32-450C-B257-F9F383BDFB79}"/>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49" name="Freeform: Shape 348">
              <a:extLst>
                <a:ext uri="{FF2B5EF4-FFF2-40B4-BE49-F238E27FC236}">
                  <a16:creationId xmlns:a16="http://schemas.microsoft.com/office/drawing/2014/main" id="{64ED497B-0DBB-42AE-9107-B2988F789C2E}"/>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0" name="Freeform: Shape 349">
              <a:extLst>
                <a:ext uri="{FF2B5EF4-FFF2-40B4-BE49-F238E27FC236}">
                  <a16:creationId xmlns:a16="http://schemas.microsoft.com/office/drawing/2014/main" id="{17EE7653-1159-42BD-B898-705CA8E49F3A}"/>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1" name="Freeform: Shape 350">
              <a:extLst>
                <a:ext uri="{FF2B5EF4-FFF2-40B4-BE49-F238E27FC236}">
                  <a16:creationId xmlns:a16="http://schemas.microsoft.com/office/drawing/2014/main" id="{A91E353D-A0E6-4737-A01E-37B7E97DAF2B}"/>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2" name="Freeform: Shape 351">
              <a:extLst>
                <a:ext uri="{FF2B5EF4-FFF2-40B4-BE49-F238E27FC236}">
                  <a16:creationId xmlns:a16="http://schemas.microsoft.com/office/drawing/2014/main" id="{D128D9C3-A8A1-4AA8-9C3F-0006DE7693C7}"/>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3" name="Freeform: Shape 352">
              <a:extLst>
                <a:ext uri="{FF2B5EF4-FFF2-40B4-BE49-F238E27FC236}">
                  <a16:creationId xmlns:a16="http://schemas.microsoft.com/office/drawing/2014/main" id="{338B80DD-0134-4E47-BBC1-A6ED45AD23AE}"/>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4" name="Freeform: Shape 353">
              <a:extLst>
                <a:ext uri="{FF2B5EF4-FFF2-40B4-BE49-F238E27FC236}">
                  <a16:creationId xmlns:a16="http://schemas.microsoft.com/office/drawing/2014/main" id="{70A40B82-66F4-4590-8160-2F77EFFE1459}"/>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5" name="Freeform: Shape 354">
              <a:extLst>
                <a:ext uri="{FF2B5EF4-FFF2-40B4-BE49-F238E27FC236}">
                  <a16:creationId xmlns:a16="http://schemas.microsoft.com/office/drawing/2014/main" id="{DC0B9007-C434-478A-8675-4DE79B93C0F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6" name="Freeform: Shape 355">
              <a:extLst>
                <a:ext uri="{FF2B5EF4-FFF2-40B4-BE49-F238E27FC236}">
                  <a16:creationId xmlns:a16="http://schemas.microsoft.com/office/drawing/2014/main" id="{FEBF36AC-19E3-4AF8-9587-86527C2B4AED}"/>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7" name="Freeform: Shape 356">
              <a:extLst>
                <a:ext uri="{FF2B5EF4-FFF2-40B4-BE49-F238E27FC236}">
                  <a16:creationId xmlns:a16="http://schemas.microsoft.com/office/drawing/2014/main" id="{BE360873-5713-44F9-92B0-AD9AEAE8CD6B}"/>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8" name="Freeform: Shape 357">
              <a:extLst>
                <a:ext uri="{FF2B5EF4-FFF2-40B4-BE49-F238E27FC236}">
                  <a16:creationId xmlns:a16="http://schemas.microsoft.com/office/drawing/2014/main" id="{B60C51BE-BE2A-4E43-A5CC-5605676EAB46}"/>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59" name="Freeform: Shape 358">
              <a:extLst>
                <a:ext uri="{FF2B5EF4-FFF2-40B4-BE49-F238E27FC236}">
                  <a16:creationId xmlns:a16="http://schemas.microsoft.com/office/drawing/2014/main" id="{4215609E-8850-4CA4-88F6-EF9DC1F4FEBD}"/>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0" name="Freeform: Shape 359">
              <a:extLst>
                <a:ext uri="{FF2B5EF4-FFF2-40B4-BE49-F238E27FC236}">
                  <a16:creationId xmlns:a16="http://schemas.microsoft.com/office/drawing/2014/main" id="{1D06A7B0-966A-4F74-94AE-B030F9FB12A1}"/>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1" name="Freeform: Shape 360">
              <a:extLst>
                <a:ext uri="{FF2B5EF4-FFF2-40B4-BE49-F238E27FC236}">
                  <a16:creationId xmlns:a16="http://schemas.microsoft.com/office/drawing/2014/main" id="{74E06FE9-F8F2-46AA-A8ED-B501577FEA6E}"/>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2" name="Freeform: Shape 361">
              <a:extLst>
                <a:ext uri="{FF2B5EF4-FFF2-40B4-BE49-F238E27FC236}">
                  <a16:creationId xmlns:a16="http://schemas.microsoft.com/office/drawing/2014/main" id="{B6BFE7B6-4BC1-4573-96CC-852EC4BC38AC}"/>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3" name="Freeform: Shape 362">
              <a:extLst>
                <a:ext uri="{FF2B5EF4-FFF2-40B4-BE49-F238E27FC236}">
                  <a16:creationId xmlns:a16="http://schemas.microsoft.com/office/drawing/2014/main" id="{2D6C003B-956A-4172-9CA6-42B66584DE84}"/>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4" name="Freeform: Shape 363">
              <a:extLst>
                <a:ext uri="{FF2B5EF4-FFF2-40B4-BE49-F238E27FC236}">
                  <a16:creationId xmlns:a16="http://schemas.microsoft.com/office/drawing/2014/main" id="{6B317DCB-9AB1-4F9D-BA8B-7763B8C65A0A}"/>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5" name="Freeform: Shape 364">
              <a:extLst>
                <a:ext uri="{FF2B5EF4-FFF2-40B4-BE49-F238E27FC236}">
                  <a16:creationId xmlns:a16="http://schemas.microsoft.com/office/drawing/2014/main" id="{5D1563EA-7CC5-45AD-868C-76FFFC1C8C5E}"/>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6" name="Freeform: Shape 365">
              <a:extLst>
                <a:ext uri="{FF2B5EF4-FFF2-40B4-BE49-F238E27FC236}">
                  <a16:creationId xmlns:a16="http://schemas.microsoft.com/office/drawing/2014/main" id="{A7EA62E5-7A3F-4B40-A3DA-DFC9A77115E0}"/>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7" name="Freeform: Shape 366">
              <a:extLst>
                <a:ext uri="{FF2B5EF4-FFF2-40B4-BE49-F238E27FC236}">
                  <a16:creationId xmlns:a16="http://schemas.microsoft.com/office/drawing/2014/main" id="{0FCBF233-5526-40F3-8801-6AA4A8C69692}"/>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8" name="Freeform: Shape 367">
              <a:extLst>
                <a:ext uri="{FF2B5EF4-FFF2-40B4-BE49-F238E27FC236}">
                  <a16:creationId xmlns:a16="http://schemas.microsoft.com/office/drawing/2014/main" id="{B7F956C3-20E8-44A8-8660-829A4E67309F}"/>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69" name="Freeform: Shape 368">
              <a:extLst>
                <a:ext uri="{FF2B5EF4-FFF2-40B4-BE49-F238E27FC236}">
                  <a16:creationId xmlns:a16="http://schemas.microsoft.com/office/drawing/2014/main" id="{DFBEC22B-CA75-414A-9121-E437FCB6023C}"/>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0" name="Freeform: Shape 369">
              <a:extLst>
                <a:ext uri="{FF2B5EF4-FFF2-40B4-BE49-F238E27FC236}">
                  <a16:creationId xmlns:a16="http://schemas.microsoft.com/office/drawing/2014/main" id="{3A5B9712-246B-4F4C-87FE-FEE0335564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1" name="Freeform: Shape 370">
              <a:extLst>
                <a:ext uri="{FF2B5EF4-FFF2-40B4-BE49-F238E27FC236}">
                  <a16:creationId xmlns:a16="http://schemas.microsoft.com/office/drawing/2014/main" id="{C3298E9A-97D9-45C2-9284-A384F3999DA9}"/>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2" name="Freeform: Shape 371">
              <a:extLst>
                <a:ext uri="{FF2B5EF4-FFF2-40B4-BE49-F238E27FC236}">
                  <a16:creationId xmlns:a16="http://schemas.microsoft.com/office/drawing/2014/main" id="{C746C3C2-7EF9-4F8C-8531-F4BDDBEDEA29}"/>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3" name="Freeform: Shape 372">
              <a:extLst>
                <a:ext uri="{FF2B5EF4-FFF2-40B4-BE49-F238E27FC236}">
                  <a16:creationId xmlns:a16="http://schemas.microsoft.com/office/drawing/2014/main" id="{A8A0F454-1287-42CD-A4EE-B75EA6AF164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4" name="Freeform: Shape 373">
              <a:extLst>
                <a:ext uri="{FF2B5EF4-FFF2-40B4-BE49-F238E27FC236}">
                  <a16:creationId xmlns:a16="http://schemas.microsoft.com/office/drawing/2014/main" id="{B64878F5-AF8F-467B-A27A-6D746C031D0C}"/>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5" name="Freeform: Shape 374">
              <a:extLst>
                <a:ext uri="{FF2B5EF4-FFF2-40B4-BE49-F238E27FC236}">
                  <a16:creationId xmlns:a16="http://schemas.microsoft.com/office/drawing/2014/main" id="{99B8046E-15E3-47A3-BD5F-E20BFB978A0C}"/>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6" name="Freeform: Shape 375">
              <a:extLst>
                <a:ext uri="{FF2B5EF4-FFF2-40B4-BE49-F238E27FC236}">
                  <a16:creationId xmlns:a16="http://schemas.microsoft.com/office/drawing/2014/main" id="{61505891-2099-41CB-9C3A-FC268A8D3C7B}"/>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7" name="Freeform: Shape 376">
              <a:extLst>
                <a:ext uri="{FF2B5EF4-FFF2-40B4-BE49-F238E27FC236}">
                  <a16:creationId xmlns:a16="http://schemas.microsoft.com/office/drawing/2014/main" id="{1D550E3B-A2D8-49C6-9356-4CFCD843CDA6}"/>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8" name="Freeform: Shape 377">
              <a:extLst>
                <a:ext uri="{FF2B5EF4-FFF2-40B4-BE49-F238E27FC236}">
                  <a16:creationId xmlns:a16="http://schemas.microsoft.com/office/drawing/2014/main" id="{176DDAA9-A8A2-4896-8DD7-819C0686DCBB}"/>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79" name="Freeform: Shape 378">
              <a:extLst>
                <a:ext uri="{FF2B5EF4-FFF2-40B4-BE49-F238E27FC236}">
                  <a16:creationId xmlns:a16="http://schemas.microsoft.com/office/drawing/2014/main" id="{5CFE883D-55E1-4D7A-B669-05C63038CF7D}"/>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0" name="Freeform: Shape 379">
              <a:extLst>
                <a:ext uri="{FF2B5EF4-FFF2-40B4-BE49-F238E27FC236}">
                  <a16:creationId xmlns:a16="http://schemas.microsoft.com/office/drawing/2014/main" id="{CB3B4A1B-289C-42ED-8237-00C8A8634927}"/>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1" name="Freeform: Shape 380">
              <a:extLst>
                <a:ext uri="{FF2B5EF4-FFF2-40B4-BE49-F238E27FC236}">
                  <a16:creationId xmlns:a16="http://schemas.microsoft.com/office/drawing/2014/main" id="{9F379ED2-841D-47E5-B51E-2F5DCC4CD7EA}"/>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2" name="Freeform: Shape 381">
              <a:extLst>
                <a:ext uri="{FF2B5EF4-FFF2-40B4-BE49-F238E27FC236}">
                  <a16:creationId xmlns:a16="http://schemas.microsoft.com/office/drawing/2014/main" id="{52768272-E350-47E2-A1B3-9D65055E4BB3}"/>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3" name="Freeform: Shape 382">
              <a:extLst>
                <a:ext uri="{FF2B5EF4-FFF2-40B4-BE49-F238E27FC236}">
                  <a16:creationId xmlns:a16="http://schemas.microsoft.com/office/drawing/2014/main" id="{F4300B91-62B0-435B-8103-8C0268285663}"/>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4" name="Freeform: Shape 383">
              <a:extLst>
                <a:ext uri="{FF2B5EF4-FFF2-40B4-BE49-F238E27FC236}">
                  <a16:creationId xmlns:a16="http://schemas.microsoft.com/office/drawing/2014/main" id="{F99816EF-93CE-4756-ADD7-07D503921862}"/>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5" name="Freeform: Shape 384">
              <a:extLst>
                <a:ext uri="{FF2B5EF4-FFF2-40B4-BE49-F238E27FC236}">
                  <a16:creationId xmlns:a16="http://schemas.microsoft.com/office/drawing/2014/main" id="{EBD25DC2-4864-42CF-A798-40C3FF3C4C0C}"/>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6" name="Freeform: Shape 385">
              <a:extLst>
                <a:ext uri="{FF2B5EF4-FFF2-40B4-BE49-F238E27FC236}">
                  <a16:creationId xmlns:a16="http://schemas.microsoft.com/office/drawing/2014/main" id="{53AB5BC4-76F1-4FD0-BE57-CD814F1049A1}"/>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7" name="Freeform: Shape 386">
              <a:extLst>
                <a:ext uri="{FF2B5EF4-FFF2-40B4-BE49-F238E27FC236}">
                  <a16:creationId xmlns:a16="http://schemas.microsoft.com/office/drawing/2014/main" id="{CA5F0B38-C2E5-4230-8919-7F63A23AD0F3}"/>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8" name="Freeform: Shape 387">
              <a:extLst>
                <a:ext uri="{FF2B5EF4-FFF2-40B4-BE49-F238E27FC236}">
                  <a16:creationId xmlns:a16="http://schemas.microsoft.com/office/drawing/2014/main" id="{FED19602-83F8-4579-A6B8-B6B123AF8645}"/>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89" name="Freeform: Shape 388">
              <a:extLst>
                <a:ext uri="{FF2B5EF4-FFF2-40B4-BE49-F238E27FC236}">
                  <a16:creationId xmlns:a16="http://schemas.microsoft.com/office/drawing/2014/main" id="{5A9891A4-75AF-43C5-8FE9-7178C1B7A425}"/>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0" name="Freeform: Shape 389">
              <a:extLst>
                <a:ext uri="{FF2B5EF4-FFF2-40B4-BE49-F238E27FC236}">
                  <a16:creationId xmlns:a16="http://schemas.microsoft.com/office/drawing/2014/main" id="{6ABFB935-1DD9-4D13-AD76-16B738131F5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1" name="Freeform: Shape 390">
              <a:extLst>
                <a:ext uri="{FF2B5EF4-FFF2-40B4-BE49-F238E27FC236}">
                  <a16:creationId xmlns:a16="http://schemas.microsoft.com/office/drawing/2014/main" id="{153A6F95-6DC7-4F18-A2C6-80CF3D181135}"/>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2" name="Freeform: Shape 391">
              <a:extLst>
                <a:ext uri="{FF2B5EF4-FFF2-40B4-BE49-F238E27FC236}">
                  <a16:creationId xmlns:a16="http://schemas.microsoft.com/office/drawing/2014/main" id="{CB7219FD-03ED-45DD-AF31-1CD03EB56DC1}"/>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3" name="Freeform: Shape 392">
              <a:extLst>
                <a:ext uri="{FF2B5EF4-FFF2-40B4-BE49-F238E27FC236}">
                  <a16:creationId xmlns:a16="http://schemas.microsoft.com/office/drawing/2014/main" id="{6D820EDB-6777-4D29-8E57-F19B204693BD}"/>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4" name="Freeform: Shape 393">
              <a:extLst>
                <a:ext uri="{FF2B5EF4-FFF2-40B4-BE49-F238E27FC236}">
                  <a16:creationId xmlns:a16="http://schemas.microsoft.com/office/drawing/2014/main" id="{405E0DA8-C73B-4BEE-B819-9A866E244936}"/>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5" name="Freeform: Shape 394">
              <a:extLst>
                <a:ext uri="{FF2B5EF4-FFF2-40B4-BE49-F238E27FC236}">
                  <a16:creationId xmlns:a16="http://schemas.microsoft.com/office/drawing/2014/main" id="{D1034345-EFED-4237-B4E6-3E180EC4BF57}"/>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6" name="Freeform: Shape 395">
              <a:extLst>
                <a:ext uri="{FF2B5EF4-FFF2-40B4-BE49-F238E27FC236}">
                  <a16:creationId xmlns:a16="http://schemas.microsoft.com/office/drawing/2014/main" id="{AE92C7A5-BEA4-4DE4-B134-1A03DAE6B7EA}"/>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sp>
          <p:nvSpPr>
            <p:cNvPr id="397" name="Freeform: Shape 396">
              <a:extLst>
                <a:ext uri="{FF2B5EF4-FFF2-40B4-BE49-F238E27FC236}">
                  <a16:creationId xmlns:a16="http://schemas.microsoft.com/office/drawing/2014/main" id="{587CACF2-F3FE-4DF5-B75D-9184C658B1CC}"/>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alpha val="7000"/>
              </a:srgbClr>
            </a:solidFill>
            <a:ln w="12700" cap="rnd">
              <a:solidFill>
                <a:srgbClr val="0078D4"/>
              </a:solidFill>
              <a:prstDash val="solid"/>
              <a:round/>
            </a:ln>
          </p:spPr>
          <p:txBody>
            <a:bodyPr wrap="square">
              <a:noAutofit/>
            </a:bodyPr>
            <a:lstStyle/>
            <a:p>
              <a:pPr defTabSz="896354">
                <a:defRPr/>
              </a:pPr>
              <a:endParaRPr lang="en-US" sz="1730" kern="0" dirty="0">
                <a:solidFill>
                  <a:srgbClr val="FFFFFF"/>
                </a:solidFill>
              </a:endParaRPr>
            </a:p>
          </p:txBody>
        </p:sp>
      </p:grpSp>
      <p:sp>
        <p:nvSpPr>
          <p:cNvPr id="398" name="Flowchart: Process 397">
            <a:extLst>
              <a:ext uri="{FF2B5EF4-FFF2-40B4-BE49-F238E27FC236}">
                <a16:creationId xmlns:a16="http://schemas.microsoft.com/office/drawing/2014/main" id="{EA77BB26-E002-49B1-B782-9E4734F3532C}"/>
              </a:ext>
            </a:extLst>
          </p:cNvPr>
          <p:cNvSpPr/>
          <p:nvPr/>
        </p:nvSpPr>
        <p:spPr bwMode="auto">
          <a:xfrm>
            <a:off x="4321493" y="13242"/>
            <a:ext cx="5775327" cy="6857027"/>
          </a:xfrm>
          <a:prstGeom prst="flowChartProcess">
            <a:avLst/>
          </a:prstGeom>
          <a:gradFill flip="none" rotWithShape="1">
            <a:gsLst>
              <a:gs pos="0">
                <a:srgbClr val="0F78D4">
                  <a:alpha val="0"/>
                </a:srgbClr>
              </a:gs>
              <a:gs pos="100000">
                <a:srgbClr val="0F78D4"/>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1" name="TextBox 400">
            <a:extLst>
              <a:ext uri="{FF2B5EF4-FFF2-40B4-BE49-F238E27FC236}">
                <a16:creationId xmlns:a16="http://schemas.microsoft.com/office/drawing/2014/main" id="{EAAC8B82-27F8-44E2-BE9C-5A2B60376E68}"/>
              </a:ext>
            </a:extLst>
          </p:cNvPr>
          <p:cNvSpPr txBox="1"/>
          <p:nvPr/>
        </p:nvSpPr>
        <p:spPr>
          <a:xfrm>
            <a:off x="10513765" y="6482819"/>
            <a:ext cx="1609810" cy="316812"/>
          </a:xfrm>
          <a:prstGeom prst="rect">
            <a:avLst/>
          </a:prstGeom>
          <a:noFill/>
        </p:spPr>
        <p:txBody>
          <a:bodyPr wrap="square" lIns="89642" tIns="89642" rIns="89642" bIns="89642" rtlCol="0">
            <a:spAutoFit/>
          </a:bodyPr>
          <a:lstStyle/>
          <a:p>
            <a:pPr algn="r" defTabSz="896386">
              <a:lnSpc>
                <a:spcPct val="90000"/>
              </a:lnSpc>
              <a:spcAft>
                <a:spcPts val="588"/>
              </a:spcAft>
              <a:defRPr/>
            </a:pPr>
            <a:r>
              <a:rPr lang="en-US" sz="980" kern="0" dirty="0">
                <a:solidFill>
                  <a:srgbClr val="FFFFFF">
                    <a:alpha val="50000"/>
                  </a:srgbClr>
                </a:solidFill>
              </a:rPr>
              <a:t>Microsoft Confidential</a:t>
            </a:r>
          </a:p>
        </p:txBody>
      </p:sp>
      <p:sp>
        <p:nvSpPr>
          <p:cNvPr id="3" name="TextBox 2">
            <a:extLst>
              <a:ext uri="{FF2B5EF4-FFF2-40B4-BE49-F238E27FC236}">
                <a16:creationId xmlns:a16="http://schemas.microsoft.com/office/drawing/2014/main" id="{C8404A7F-AAF6-570F-594B-1FB47744E128}"/>
              </a:ext>
            </a:extLst>
          </p:cNvPr>
          <p:cNvSpPr txBox="1"/>
          <p:nvPr/>
        </p:nvSpPr>
        <p:spPr>
          <a:xfrm>
            <a:off x="4805184" y="1044515"/>
            <a:ext cx="4491318" cy="830997"/>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 </a:t>
            </a:r>
          </a:p>
          <a:p>
            <a:r>
              <a:rPr lang="en-US" sz="2400" dirty="0">
                <a:solidFill>
                  <a:schemeClr val="bg1"/>
                </a:solidFill>
                <a:latin typeface="Segoe UI" panose="020B0502040204020203" pitchFamily="34" charset="0"/>
                <a:cs typeface="Segoe UI" panose="020B0502040204020203" pitchFamily="34" charset="0"/>
              </a:rPr>
              <a:t>Topics: </a:t>
            </a:r>
          </a:p>
        </p:txBody>
      </p:sp>
      <p:sp>
        <p:nvSpPr>
          <p:cNvPr id="4" name="Rectangle 1">
            <a:extLst>
              <a:ext uri="{FF2B5EF4-FFF2-40B4-BE49-F238E27FC236}">
                <a16:creationId xmlns:a16="http://schemas.microsoft.com/office/drawing/2014/main" id="{B42E42C2-40C6-6FE6-DD14-C9A95D9629F5}"/>
              </a:ext>
            </a:extLst>
          </p:cNvPr>
          <p:cNvSpPr>
            <a:spLocks noChangeArrowheads="1"/>
          </p:cNvSpPr>
          <p:nvPr/>
        </p:nvSpPr>
        <p:spPr bwMode="auto">
          <a:xfrm>
            <a:off x="5291764" y="2906813"/>
            <a:ext cx="67587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E9C708D-E8A6-F941-7C58-FE8B727B2E96}"/>
              </a:ext>
            </a:extLst>
          </p:cNvPr>
          <p:cNvSpPr txBox="1"/>
          <p:nvPr/>
        </p:nvSpPr>
        <p:spPr>
          <a:xfrm>
            <a:off x="268406" y="2486464"/>
            <a:ext cx="4175721" cy="830997"/>
          </a:xfrm>
          <a:prstGeom prst="rect">
            <a:avLst/>
          </a:prstGeom>
          <a:noFill/>
        </p:spPr>
        <p:txBody>
          <a:bodyPr wrap="square">
            <a:spAutoFit/>
          </a:bodyPr>
          <a:lstStyle/>
          <a:p>
            <a:pPr eaLnBrk="0" fontAlgn="base" hangingPunct="0">
              <a:spcBef>
                <a:spcPct val="0"/>
              </a:spcBef>
              <a:spcAft>
                <a:spcPct val="0"/>
              </a:spcAft>
              <a:tabLst>
                <a:tab pos="457200" algn="l"/>
              </a:tabLst>
            </a:pPr>
            <a:r>
              <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State Persistence</a:t>
            </a: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 name="Rectangle 1">
            <a:extLst>
              <a:ext uri="{FF2B5EF4-FFF2-40B4-BE49-F238E27FC236}">
                <a16:creationId xmlns:a16="http://schemas.microsoft.com/office/drawing/2014/main" id="{9B48F9F9-4F82-EE77-28D3-D12799887432}"/>
              </a:ext>
            </a:extLst>
          </p:cNvPr>
          <p:cNvSpPr>
            <a:spLocks noChangeArrowheads="1"/>
          </p:cNvSpPr>
          <p:nvPr/>
        </p:nvSpPr>
        <p:spPr bwMode="auto">
          <a:xfrm>
            <a:off x="5278017" y="2486409"/>
            <a:ext cx="675878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Volumes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Persistent Volumes (PV)</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Persistent Volume Claims (PVC)</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r>
              <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rPr>
              <a:t>Storage Class – Dynamic Provisioning  </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lang="en-US" altLang="en-US" sz="2400" dirty="0">
              <a:solidFill>
                <a:schemeClr val="bg1"/>
              </a:solidFill>
              <a:latin typeface="Segoe UI" panose="020B0502040204020203" pitchFamily="34" charset="0"/>
              <a:ea typeface="Times New Roman" panose="02020603050405020304" pitchFamily="18"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endParaRPr>
          </a:p>
          <a:p>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tab pos="457200" algn="l"/>
              </a:tabLst>
            </a:pPr>
            <a:endParaRPr lang="en-US" altLang="en-US" sz="2400" dirty="0">
              <a:solidFill>
                <a:schemeClr val="bg1"/>
              </a:solidFill>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v"/>
              <a:tabLst>
                <a:tab pos="457200" algn="l"/>
              </a:tabLst>
            </a:pPr>
            <a:endParaRPr kumimoji="0" lang="en-US" altLang="en-US" sz="24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5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25467</TotalTime>
  <Words>20074</Words>
  <Application>Microsoft Macintosh PowerPoint</Application>
  <PresentationFormat>Widescreen</PresentationFormat>
  <Paragraphs>2022</Paragraphs>
  <Slides>122</Slides>
  <Notes>118</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122</vt:i4>
      </vt:variant>
    </vt:vector>
  </HeadingPairs>
  <TitlesOfParts>
    <vt:vector size="141" baseType="lpstr">
      <vt:lpstr>Arial</vt:lpstr>
      <vt:lpstr>Arial</vt:lpstr>
      <vt:lpstr>Calibri</vt:lpstr>
      <vt:lpstr>Calibri Light</vt:lpstr>
      <vt:lpstr>Cambria</vt:lpstr>
      <vt:lpstr>Charter Roman</vt:lpstr>
      <vt:lpstr>Consolas</vt:lpstr>
      <vt:lpstr>Courier New</vt:lpstr>
      <vt:lpstr>Inter</vt:lpstr>
      <vt:lpstr>Libre Franklin</vt:lpstr>
      <vt:lpstr>Lucida Grande</vt:lpstr>
      <vt:lpstr>open sans</vt:lpstr>
      <vt:lpstr>open sans</vt:lpstr>
      <vt:lpstr>Segoe UI</vt:lpstr>
      <vt:lpstr>Segoe UI Light</vt:lpstr>
      <vt:lpstr>Segoe UI Semibold</vt:lpstr>
      <vt:lpstr>Segoe UI Semilight</vt:lpstr>
      <vt:lpstr>Wingdings</vt:lpstr>
      <vt:lpstr>Office Theme</vt:lpstr>
      <vt:lpstr>  BC – Bharadwaja Cheruvu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benefits of using containers</vt:lpstr>
      <vt:lpstr>Docker File</vt:lpstr>
      <vt:lpstr>What 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is built and maintained by the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Types</vt:lpstr>
      <vt:lpstr>LoadBalancer</vt:lpstr>
      <vt:lpstr>ClusterIP</vt:lpstr>
      <vt:lpstr>NodePort</vt:lpstr>
      <vt:lpstr>AKS</vt:lpstr>
      <vt:lpstr>Ingress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vt:lpstr>
      <vt:lpstr>AKS</vt:lpstr>
      <vt:lpstr>PowerPoint Presentation</vt:lpstr>
      <vt:lpstr>PowerPoint Presentation</vt:lpstr>
      <vt:lpstr>PowerPoint Presentation</vt:lpstr>
      <vt:lpstr>PowerPoint Presentation</vt:lpstr>
      <vt:lpstr>PowerPoint Presentation</vt:lpstr>
      <vt:lpstr>PowerPoint Presentation</vt:lpstr>
      <vt:lpstr>AKS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Grafana</vt:lpstr>
      <vt:lpstr>Kibana </vt:lpstr>
      <vt:lpstr>Kiali</vt:lpstr>
      <vt:lpstr>ISTIO – ServiceMesh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 Security and Best Practices</dc:title>
  <dc:creator>Meggie Lyons</dc:creator>
  <cp:lastModifiedBy>Bharadwaja Cheruvu</cp:lastModifiedBy>
  <cp:revision>768</cp:revision>
  <dcterms:created xsi:type="dcterms:W3CDTF">2021-03-16T19:24:39Z</dcterms:created>
  <dcterms:modified xsi:type="dcterms:W3CDTF">2023-02-21T17:33:39Z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2021-03-16T19:45:00Z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c41ba3f4-4e0d-4379-bae1-e8b2c6e29953</vt:lpwstr>
  </property>
  <property fmtid="{D5CDD505-2E9C-101B-9397-08002B2CF9AE}" pid="8" name="MSIP_Label_f42aa342-8706-4288-bd11-ebb85995028c_ContentBits">
    <vt:lpwstr>0</vt:lpwstr>
  </property>
</Properties>
</file>